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64.jpg" ContentType="image/jpg"/>
  <Override PartName="/ppt/notesSlides/notesSlide10.xml" ContentType="application/vnd.openxmlformats-officedocument.presentationml.notesSlide+xml"/>
  <Override PartName="/ppt/media/image71.jpg" ContentType="image/jpg"/>
  <Override PartName="/ppt/media/image73.jpg" ContentType="image/jpg"/>
  <Override PartName="/ppt/media/image74.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9" r:id="rId1"/>
    <p:sldMasterId id="2147483791" r:id="rId2"/>
  </p:sldMasterIdLst>
  <p:notesMasterIdLst>
    <p:notesMasterId r:id="rId26"/>
  </p:notesMasterIdLst>
  <p:sldIdLst>
    <p:sldId id="320" r:id="rId3"/>
    <p:sldId id="321" r:id="rId4"/>
    <p:sldId id="425" r:id="rId5"/>
    <p:sldId id="2146848009" r:id="rId6"/>
    <p:sldId id="306" r:id="rId7"/>
    <p:sldId id="307" r:id="rId8"/>
    <p:sldId id="303" r:id="rId9"/>
    <p:sldId id="256" r:id="rId10"/>
    <p:sldId id="825" r:id="rId11"/>
    <p:sldId id="271" r:id="rId12"/>
    <p:sldId id="833" r:id="rId13"/>
    <p:sldId id="832" r:id="rId14"/>
    <p:sldId id="831" r:id="rId15"/>
    <p:sldId id="834" r:id="rId16"/>
    <p:sldId id="835" r:id="rId17"/>
    <p:sldId id="836" r:id="rId18"/>
    <p:sldId id="304" r:id="rId19"/>
    <p:sldId id="305" r:id="rId20"/>
    <p:sldId id="314" r:id="rId21"/>
    <p:sldId id="416" r:id="rId22"/>
    <p:sldId id="315" r:id="rId23"/>
    <p:sldId id="308" r:id="rId24"/>
    <p:sldId id="31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6095"/>
    <a:srgbClr val="037473"/>
    <a:srgbClr val="03938F"/>
    <a:srgbClr val="2D538A"/>
    <a:srgbClr val="286692"/>
    <a:srgbClr val="3D67B2"/>
    <a:srgbClr val="2634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76"/>
    <p:restoredTop sz="72288" autoAdjust="0"/>
  </p:normalViewPr>
  <p:slideViewPr>
    <p:cSldViewPr snapToGrid="0" snapToObjects="1">
      <p:cViewPr varScale="1">
        <p:scale>
          <a:sx n="56" d="100"/>
          <a:sy n="56" d="100"/>
        </p:scale>
        <p:origin x="94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ey Beckhardt" userId="70b3fad8-70e4-4834-b601-49690a06aff9" providerId="ADAL" clId="{6FED4DAA-2BF6-4D2A-9265-297B62C392CE}"/>
    <pc:docChg chg="undo redo custSel addSld delSld modSld sldOrd modMainMaster">
      <pc:chgData name="Stacey Beckhardt" userId="70b3fad8-70e4-4834-b601-49690a06aff9" providerId="ADAL" clId="{6FED4DAA-2BF6-4D2A-9265-297B62C392CE}" dt="2023-04-20T21:56:43.304" v="1268"/>
      <pc:docMkLst>
        <pc:docMk/>
      </pc:docMkLst>
      <pc:sldChg chg="addSp delSp modSp mod">
        <pc:chgData name="Stacey Beckhardt" userId="70b3fad8-70e4-4834-b601-49690a06aff9" providerId="ADAL" clId="{6FED4DAA-2BF6-4D2A-9265-297B62C392CE}" dt="2023-04-20T21:32:31.645" v="919" actId="26606"/>
        <pc:sldMkLst>
          <pc:docMk/>
          <pc:sldMk cId="3710244823" sldId="256"/>
        </pc:sldMkLst>
        <pc:spChg chg="mod">
          <ac:chgData name="Stacey Beckhardt" userId="70b3fad8-70e4-4834-b601-49690a06aff9" providerId="ADAL" clId="{6FED4DAA-2BF6-4D2A-9265-297B62C392CE}" dt="2023-04-20T21:32:31.645" v="919" actId="26606"/>
          <ac:spMkLst>
            <pc:docMk/>
            <pc:sldMk cId="3710244823" sldId="256"/>
            <ac:spMk id="2" creationId="{B881C5C3-7EBA-104A-8F4E-5D234AA5805E}"/>
          </ac:spMkLst>
        </pc:spChg>
        <pc:spChg chg="del">
          <ac:chgData name="Stacey Beckhardt" userId="70b3fad8-70e4-4834-b601-49690a06aff9" providerId="ADAL" clId="{6FED4DAA-2BF6-4D2A-9265-297B62C392CE}" dt="2023-04-20T21:32:31.645" v="919" actId="26606"/>
          <ac:spMkLst>
            <pc:docMk/>
            <pc:sldMk cId="3710244823" sldId="256"/>
            <ac:spMk id="24" creationId="{68AF5748-FED8-45BA-8631-26D1D10F3246}"/>
          </ac:spMkLst>
        </pc:spChg>
        <pc:spChg chg="del">
          <ac:chgData name="Stacey Beckhardt" userId="70b3fad8-70e4-4834-b601-49690a06aff9" providerId="ADAL" clId="{6FED4DAA-2BF6-4D2A-9265-297B62C392CE}" dt="2023-04-20T21:32:31.645" v="919" actId="26606"/>
          <ac:spMkLst>
            <pc:docMk/>
            <pc:sldMk cId="3710244823" sldId="256"/>
            <ac:spMk id="26" creationId="{AF2F604E-43BE-4DC3-B983-E071523364F8}"/>
          </ac:spMkLst>
        </pc:spChg>
        <pc:spChg chg="del">
          <ac:chgData name="Stacey Beckhardt" userId="70b3fad8-70e4-4834-b601-49690a06aff9" providerId="ADAL" clId="{6FED4DAA-2BF6-4D2A-9265-297B62C392CE}" dt="2023-04-20T21:32:31.645" v="919" actId="26606"/>
          <ac:spMkLst>
            <pc:docMk/>
            <pc:sldMk cId="3710244823" sldId="256"/>
            <ac:spMk id="28" creationId="{08C9B587-E65E-4B52-B37C-ABEBB6E87928}"/>
          </ac:spMkLst>
        </pc:spChg>
        <pc:spChg chg="add">
          <ac:chgData name="Stacey Beckhardt" userId="70b3fad8-70e4-4834-b601-49690a06aff9" providerId="ADAL" clId="{6FED4DAA-2BF6-4D2A-9265-297B62C392CE}" dt="2023-04-20T21:32:31.645" v="919" actId="26606"/>
          <ac:spMkLst>
            <pc:docMk/>
            <pc:sldMk cId="3710244823" sldId="256"/>
            <ac:spMk id="33" creationId="{A4AC5506-6312-4701-8D3C-40187889A947}"/>
          </ac:spMkLst>
        </pc:spChg>
        <pc:picChg chg="mod">
          <ac:chgData name="Stacey Beckhardt" userId="70b3fad8-70e4-4834-b601-49690a06aff9" providerId="ADAL" clId="{6FED4DAA-2BF6-4D2A-9265-297B62C392CE}" dt="2023-04-20T21:32:31.645" v="919" actId="26606"/>
          <ac:picMkLst>
            <pc:docMk/>
            <pc:sldMk cId="3710244823" sldId="256"/>
            <ac:picMk id="8" creationId="{60FAA78C-A413-E034-DA0B-55512AA45548}"/>
          </ac:picMkLst>
        </pc:picChg>
      </pc:sldChg>
      <pc:sldChg chg="modSp mod">
        <pc:chgData name="Stacey Beckhardt" userId="70b3fad8-70e4-4834-b601-49690a06aff9" providerId="ADAL" clId="{6FED4DAA-2BF6-4D2A-9265-297B62C392CE}" dt="2023-04-20T21:35:24.466" v="933"/>
        <pc:sldMkLst>
          <pc:docMk/>
          <pc:sldMk cId="3613405166" sldId="271"/>
        </pc:sldMkLst>
        <pc:spChg chg="mod">
          <ac:chgData name="Stacey Beckhardt" userId="70b3fad8-70e4-4834-b601-49690a06aff9" providerId="ADAL" clId="{6FED4DAA-2BF6-4D2A-9265-297B62C392CE}" dt="2023-04-20T21:10:59.908" v="709" actId="2711"/>
          <ac:spMkLst>
            <pc:docMk/>
            <pc:sldMk cId="3613405166" sldId="271"/>
            <ac:spMk id="2" creationId="{4255B7B7-968A-DC47-A8DA-A4A62BED7E1C}"/>
          </ac:spMkLst>
        </pc:spChg>
        <pc:spChg chg="mod">
          <ac:chgData name="Stacey Beckhardt" userId="70b3fad8-70e4-4834-b601-49690a06aff9" providerId="ADAL" clId="{6FED4DAA-2BF6-4D2A-9265-297B62C392CE}" dt="2023-04-20T20:27:29.669" v="217" actId="1076"/>
          <ac:spMkLst>
            <pc:docMk/>
            <pc:sldMk cId="3613405166" sldId="271"/>
            <ac:spMk id="3" creationId="{DCEBAFA9-7081-6848-B146-B0A674DB7185}"/>
          </ac:spMkLst>
        </pc:spChg>
        <pc:spChg chg="mod">
          <ac:chgData name="Stacey Beckhardt" userId="70b3fad8-70e4-4834-b601-49690a06aff9" providerId="ADAL" clId="{6FED4DAA-2BF6-4D2A-9265-297B62C392CE}" dt="2023-04-20T20:46:02.355" v="443" actId="1076"/>
          <ac:spMkLst>
            <pc:docMk/>
            <pc:sldMk cId="3613405166" sldId="271"/>
            <ac:spMk id="4" creationId="{C2F2C9C7-4DCA-649A-7D31-A7479942AC9C}"/>
          </ac:spMkLst>
        </pc:spChg>
        <pc:graphicFrameChg chg="mod modGraphic">
          <ac:chgData name="Stacey Beckhardt" userId="70b3fad8-70e4-4834-b601-49690a06aff9" providerId="ADAL" clId="{6FED4DAA-2BF6-4D2A-9265-297B62C392CE}" dt="2023-04-20T21:35:24.466" v="933"/>
          <ac:graphicFrameMkLst>
            <pc:docMk/>
            <pc:sldMk cId="3613405166" sldId="271"/>
            <ac:graphicFrameMk id="5" creationId="{126DB320-E9A3-7149-9B86-4ADC6F953F38}"/>
          </ac:graphicFrameMkLst>
        </pc:graphicFrameChg>
      </pc:sldChg>
      <pc:sldChg chg="addSp delSp modSp add mod">
        <pc:chgData name="Stacey Beckhardt" userId="70b3fad8-70e4-4834-b601-49690a06aff9" providerId="ADAL" clId="{6FED4DAA-2BF6-4D2A-9265-297B62C392CE}" dt="2023-04-20T21:45:13.694" v="1192"/>
        <pc:sldMkLst>
          <pc:docMk/>
          <pc:sldMk cId="3207891045" sldId="303"/>
        </pc:sldMkLst>
        <pc:spChg chg="add del mod">
          <ac:chgData name="Stacey Beckhardt" userId="70b3fad8-70e4-4834-b601-49690a06aff9" providerId="ADAL" clId="{6FED4DAA-2BF6-4D2A-9265-297B62C392CE}" dt="2023-04-20T19:03:42.052" v="87" actId="478"/>
          <ac:spMkLst>
            <pc:docMk/>
            <pc:sldMk cId="3207891045" sldId="303"/>
            <ac:spMk id="3" creationId="{DF35EC1D-D1CC-6A1C-6495-B5DE50F51BF7}"/>
          </ac:spMkLst>
        </pc:spChg>
        <pc:spChg chg="del">
          <ac:chgData name="Stacey Beckhardt" userId="70b3fad8-70e4-4834-b601-49690a06aff9" providerId="ADAL" clId="{6FED4DAA-2BF6-4D2A-9265-297B62C392CE}" dt="2023-04-20T19:03:36.170" v="86" actId="478"/>
          <ac:spMkLst>
            <pc:docMk/>
            <pc:sldMk cId="3207891045" sldId="303"/>
            <ac:spMk id="4" creationId="{A665C6B5-C5E9-4962-915C-5DBC7A94ECED}"/>
          </ac:spMkLst>
        </pc:spChg>
        <pc:spChg chg="add mod">
          <ac:chgData name="Stacey Beckhardt" userId="70b3fad8-70e4-4834-b601-49690a06aff9" providerId="ADAL" clId="{6FED4DAA-2BF6-4D2A-9265-297B62C392CE}" dt="2023-04-20T21:45:13.694" v="1192"/>
          <ac:spMkLst>
            <pc:docMk/>
            <pc:sldMk cId="3207891045" sldId="303"/>
            <ac:spMk id="9" creationId="{E477D023-957F-49BB-9794-86BEA5D20305}"/>
          </ac:spMkLst>
        </pc:spChg>
        <pc:picChg chg="add del mod">
          <ac:chgData name="Stacey Beckhardt" userId="70b3fad8-70e4-4834-b601-49690a06aff9" providerId="ADAL" clId="{6FED4DAA-2BF6-4D2A-9265-297B62C392CE}" dt="2023-04-20T21:30:14.221" v="908" actId="478"/>
          <ac:picMkLst>
            <pc:docMk/>
            <pc:sldMk cId="3207891045" sldId="303"/>
            <ac:picMk id="7" creationId="{3A7D73C5-CD27-0B2F-5404-AA9CD4B14121}"/>
          </ac:picMkLst>
        </pc:picChg>
      </pc:sldChg>
      <pc:sldChg chg="modSp add mod ord">
        <pc:chgData name="Stacey Beckhardt" userId="70b3fad8-70e4-4834-b601-49690a06aff9" providerId="ADAL" clId="{6FED4DAA-2BF6-4D2A-9265-297B62C392CE}" dt="2023-04-20T21:45:34.220" v="1194" actId="14100"/>
        <pc:sldMkLst>
          <pc:docMk/>
          <pc:sldMk cId="3416697310" sldId="304"/>
        </pc:sldMkLst>
        <pc:spChg chg="mod">
          <ac:chgData name="Stacey Beckhardt" userId="70b3fad8-70e4-4834-b601-49690a06aff9" providerId="ADAL" clId="{6FED4DAA-2BF6-4D2A-9265-297B62C392CE}" dt="2023-04-20T21:45:34.220" v="1194" actId="14100"/>
          <ac:spMkLst>
            <pc:docMk/>
            <pc:sldMk cId="3416697310" sldId="304"/>
            <ac:spMk id="4" creationId="{A665C6B5-C5E9-4962-915C-5DBC7A94ECED}"/>
          </ac:spMkLst>
        </pc:spChg>
      </pc:sldChg>
      <pc:sldChg chg="add ord">
        <pc:chgData name="Stacey Beckhardt" userId="70b3fad8-70e4-4834-b601-49690a06aff9" providerId="ADAL" clId="{6FED4DAA-2BF6-4D2A-9265-297B62C392CE}" dt="2023-04-20T16:38:43.206" v="85"/>
        <pc:sldMkLst>
          <pc:docMk/>
          <pc:sldMk cId="131501587" sldId="305"/>
        </pc:sldMkLst>
      </pc:sldChg>
      <pc:sldChg chg="add">
        <pc:chgData name="Stacey Beckhardt" userId="70b3fad8-70e4-4834-b601-49690a06aff9" providerId="ADAL" clId="{6FED4DAA-2BF6-4D2A-9265-297B62C392CE}" dt="2023-04-20T16:33:04.245" v="1"/>
        <pc:sldMkLst>
          <pc:docMk/>
          <pc:sldMk cId="353848854" sldId="306"/>
        </pc:sldMkLst>
      </pc:sldChg>
      <pc:sldChg chg="add">
        <pc:chgData name="Stacey Beckhardt" userId="70b3fad8-70e4-4834-b601-49690a06aff9" providerId="ADAL" clId="{6FED4DAA-2BF6-4D2A-9265-297B62C392CE}" dt="2023-04-20T16:33:04.245" v="1"/>
        <pc:sldMkLst>
          <pc:docMk/>
          <pc:sldMk cId="2931465060" sldId="307"/>
        </pc:sldMkLst>
      </pc:sldChg>
      <pc:sldChg chg="add ord">
        <pc:chgData name="Stacey Beckhardt" userId="70b3fad8-70e4-4834-b601-49690a06aff9" providerId="ADAL" clId="{6FED4DAA-2BF6-4D2A-9265-297B62C392CE}" dt="2023-04-20T16:38:43.206" v="85"/>
        <pc:sldMkLst>
          <pc:docMk/>
          <pc:sldMk cId="2970359396" sldId="308"/>
        </pc:sldMkLst>
      </pc:sldChg>
      <pc:sldChg chg="add ord">
        <pc:chgData name="Stacey Beckhardt" userId="70b3fad8-70e4-4834-b601-49690a06aff9" providerId="ADAL" clId="{6FED4DAA-2BF6-4D2A-9265-297B62C392CE}" dt="2023-04-20T16:38:43.206" v="85"/>
        <pc:sldMkLst>
          <pc:docMk/>
          <pc:sldMk cId="3365572075" sldId="314"/>
        </pc:sldMkLst>
      </pc:sldChg>
      <pc:sldChg chg="add ord">
        <pc:chgData name="Stacey Beckhardt" userId="70b3fad8-70e4-4834-b601-49690a06aff9" providerId="ADAL" clId="{6FED4DAA-2BF6-4D2A-9265-297B62C392CE}" dt="2023-04-20T16:38:43.206" v="85"/>
        <pc:sldMkLst>
          <pc:docMk/>
          <pc:sldMk cId="969124472" sldId="315"/>
        </pc:sldMkLst>
      </pc:sldChg>
      <pc:sldChg chg="add ord">
        <pc:chgData name="Stacey Beckhardt" userId="70b3fad8-70e4-4834-b601-49690a06aff9" providerId="ADAL" clId="{6FED4DAA-2BF6-4D2A-9265-297B62C392CE}" dt="2023-04-20T16:38:43.206" v="85"/>
        <pc:sldMkLst>
          <pc:docMk/>
          <pc:sldMk cId="3631474287" sldId="319"/>
        </pc:sldMkLst>
      </pc:sldChg>
      <pc:sldChg chg="modSp add mod">
        <pc:chgData name="Stacey Beckhardt" userId="70b3fad8-70e4-4834-b601-49690a06aff9" providerId="ADAL" clId="{6FED4DAA-2BF6-4D2A-9265-297B62C392CE}" dt="2023-04-20T21:24:48.826" v="892" actId="20577"/>
        <pc:sldMkLst>
          <pc:docMk/>
          <pc:sldMk cId="75029868" sldId="320"/>
        </pc:sldMkLst>
        <pc:spChg chg="mod">
          <ac:chgData name="Stacey Beckhardt" userId="70b3fad8-70e4-4834-b601-49690a06aff9" providerId="ADAL" clId="{6FED4DAA-2BF6-4D2A-9265-297B62C392CE}" dt="2023-04-20T21:24:48.826" v="892" actId="20577"/>
          <ac:spMkLst>
            <pc:docMk/>
            <pc:sldMk cId="75029868" sldId="320"/>
            <ac:spMk id="3" creationId="{FEBDCBDA-F84B-4C03-A35D-9C145FC00947}"/>
          </ac:spMkLst>
        </pc:spChg>
        <pc:spChg chg="mod">
          <ac:chgData name="Stacey Beckhardt" userId="70b3fad8-70e4-4834-b601-49690a06aff9" providerId="ADAL" clId="{6FED4DAA-2BF6-4D2A-9265-297B62C392CE}" dt="2023-04-20T16:34:33.927" v="81" actId="20577"/>
          <ac:spMkLst>
            <pc:docMk/>
            <pc:sldMk cId="75029868" sldId="320"/>
            <ac:spMk id="4" creationId="{3467BADD-AAA5-4DEA-992D-B5DF33ECF9D7}"/>
          </ac:spMkLst>
        </pc:spChg>
        <pc:spChg chg="mod">
          <ac:chgData name="Stacey Beckhardt" userId="70b3fad8-70e4-4834-b601-49690a06aff9" providerId="ADAL" clId="{6FED4DAA-2BF6-4D2A-9265-297B62C392CE}" dt="2023-04-20T16:34:05.902" v="57" actId="20577"/>
          <ac:spMkLst>
            <pc:docMk/>
            <pc:sldMk cId="75029868" sldId="320"/>
            <ac:spMk id="6" creationId="{3D50E928-1453-48CF-8043-90513CAA8983}"/>
          </ac:spMkLst>
        </pc:spChg>
        <pc:picChg chg="mod">
          <ac:chgData name="Stacey Beckhardt" userId="70b3fad8-70e4-4834-b601-49690a06aff9" providerId="ADAL" clId="{6FED4DAA-2BF6-4D2A-9265-297B62C392CE}" dt="2023-04-20T16:33:55.844" v="47" actId="1076"/>
          <ac:picMkLst>
            <pc:docMk/>
            <pc:sldMk cId="75029868" sldId="320"/>
            <ac:picMk id="5" creationId="{5A15362B-81C6-4683-96B9-9EDD5BA41E30}"/>
          </ac:picMkLst>
        </pc:picChg>
      </pc:sldChg>
      <pc:sldChg chg="modSp add mod">
        <pc:chgData name="Stacey Beckhardt" userId="70b3fad8-70e4-4834-b601-49690a06aff9" providerId="ADAL" clId="{6FED4DAA-2BF6-4D2A-9265-297B62C392CE}" dt="2023-04-20T21:22:10.840" v="848" actId="20577"/>
        <pc:sldMkLst>
          <pc:docMk/>
          <pc:sldMk cId="1338540664" sldId="321"/>
        </pc:sldMkLst>
        <pc:spChg chg="mod">
          <ac:chgData name="Stacey Beckhardt" userId="70b3fad8-70e4-4834-b601-49690a06aff9" providerId="ADAL" clId="{6FED4DAA-2BF6-4D2A-9265-297B62C392CE}" dt="2023-04-20T21:22:10.840" v="848" actId="20577"/>
          <ac:spMkLst>
            <pc:docMk/>
            <pc:sldMk cId="1338540664" sldId="321"/>
            <ac:spMk id="3" creationId="{06BC41CB-AC0C-4D72-9C1D-BAAC006BAB67}"/>
          </ac:spMkLst>
        </pc:spChg>
      </pc:sldChg>
      <pc:sldChg chg="add del ord">
        <pc:chgData name="Stacey Beckhardt" userId="70b3fad8-70e4-4834-b601-49690a06aff9" providerId="ADAL" clId="{6FED4DAA-2BF6-4D2A-9265-297B62C392CE}" dt="2023-04-20T21:42:03.303" v="1078" actId="47"/>
        <pc:sldMkLst>
          <pc:docMk/>
          <pc:sldMk cId="2784593358" sldId="323"/>
        </pc:sldMkLst>
      </pc:sldChg>
      <pc:sldChg chg="add ord">
        <pc:chgData name="Stacey Beckhardt" userId="70b3fad8-70e4-4834-b601-49690a06aff9" providerId="ADAL" clId="{6FED4DAA-2BF6-4D2A-9265-297B62C392CE}" dt="2023-04-20T16:38:43.206" v="85"/>
        <pc:sldMkLst>
          <pc:docMk/>
          <pc:sldMk cId="2037798827" sldId="416"/>
        </pc:sldMkLst>
      </pc:sldChg>
      <pc:sldChg chg="modSp add">
        <pc:chgData name="Stacey Beckhardt" userId="70b3fad8-70e4-4834-b601-49690a06aff9" providerId="ADAL" clId="{6FED4DAA-2BF6-4D2A-9265-297B62C392CE}" dt="2023-04-20T21:32:02.829" v="918"/>
        <pc:sldMkLst>
          <pc:docMk/>
          <pc:sldMk cId="1592471488" sldId="425"/>
        </pc:sldMkLst>
        <pc:spChg chg="mod">
          <ac:chgData name="Stacey Beckhardt" userId="70b3fad8-70e4-4834-b601-49690a06aff9" providerId="ADAL" clId="{6FED4DAA-2BF6-4D2A-9265-297B62C392CE}" dt="2023-04-20T21:32:02.829" v="918"/>
          <ac:spMkLst>
            <pc:docMk/>
            <pc:sldMk cId="1592471488" sldId="425"/>
            <ac:spMk id="4" creationId="{A665C6B5-C5E9-4962-915C-5DBC7A94ECED}"/>
          </ac:spMkLst>
        </pc:spChg>
      </pc:sldChg>
      <pc:sldChg chg="modSp mod">
        <pc:chgData name="Stacey Beckhardt" userId="70b3fad8-70e4-4834-b601-49690a06aff9" providerId="ADAL" clId="{6FED4DAA-2BF6-4D2A-9265-297B62C392CE}" dt="2023-04-20T21:33:11.105" v="925" actId="20577"/>
        <pc:sldMkLst>
          <pc:docMk/>
          <pc:sldMk cId="2847091447" sldId="825"/>
        </pc:sldMkLst>
        <pc:spChg chg="mod">
          <ac:chgData name="Stacey Beckhardt" userId="70b3fad8-70e4-4834-b601-49690a06aff9" providerId="ADAL" clId="{6FED4DAA-2BF6-4D2A-9265-297B62C392CE}" dt="2023-04-20T21:10:12.454" v="708" actId="2711"/>
          <ac:spMkLst>
            <pc:docMk/>
            <pc:sldMk cId="2847091447" sldId="825"/>
            <ac:spMk id="3" creationId="{80547C20-E9F3-D449-86C4-D7E68A4D5CA7}"/>
          </ac:spMkLst>
        </pc:spChg>
        <pc:spChg chg="mod">
          <ac:chgData name="Stacey Beckhardt" userId="70b3fad8-70e4-4834-b601-49690a06aff9" providerId="ADAL" clId="{6FED4DAA-2BF6-4D2A-9265-297B62C392CE}" dt="2023-04-20T21:33:11.105" v="925" actId="20577"/>
          <ac:spMkLst>
            <pc:docMk/>
            <pc:sldMk cId="2847091447" sldId="825"/>
            <ac:spMk id="6" creationId="{1D0D05A2-903C-3448-8F2F-91D2F95F8178}"/>
          </ac:spMkLst>
        </pc:spChg>
      </pc:sldChg>
      <pc:sldChg chg="modSp mod">
        <pc:chgData name="Stacey Beckhardt" userId="70b3fad8-70e4-4834-b601-49690a06aff9" providerId="ADAL" clId="{6FED4DAA-2BF6-4D2A-9265-297B62C392CE}" dt="2023-04-20T21:12:22.129" v="711" actId="2711"/>
        <pc:sldMkLst>
          <pc:docMk/>
          <pc:sldMk cId="1230587707" sldId="831"/>
        </pc:sldMkLst>
        <pc:spChg chg="mod">
          <ac:chgData name="Stacey Beckhardt" userId="70b3fad8-70e4-4834-b601-49690a06aff9" providerId="ADAL" clId="{6FED4DAA-2BF6-4D2A-9265-297B62C392CE}" dt="2023-04-20T21:12:22.129" v="711" actId="2711"/>
          <ac:spMkLst>
            <pc:docMk/>
            <pc:sldMk cId="1230587707" sldId="831"/>
            <ac:spMk id="2" creationId="{719A14F4-1496-8101-D7A8-773D0CDA0AC8}"/>
          </ac:spMkLst>
        </pc:spChg>
        <pc:picChg chg="mod">
          <ac:chgData name="Stacey Beckhardt" userId="70b3fad8-70e4-4834-b601-49690a06aff9" providerId="ADAL" clId="{6FED4DAA-2BF6-4D2A-9265-297B62C392CE}" dt="2023-04-20T21:06:19.008" v="697" actId="14100"/>
          <ac:picMkLst>
            <pc:docMk/>
            <pc:sldMk cId="1230587707" sldId="831"/>
            <ac:picMk id="5" creationId="{714F816F-9613-292D-FBA5-64AF4CC393C9}"/>
          </ac:picMkLst>
        </pc:picChg>
      </pc:sldChg>
      <pc:sldChg chg="addSp delSp modSp mod">
        <pc:chgData name="Stacey Beckhardt" userId="70b3fad8-70e4-4834-b601-49690a06aff9" providerId="ADAL" clId="{6FED4DAA-2BF6-4D2A-9265-297B62C392CE}" dt="2023-04-20T21:56:43.304" v="1268"/>
        <pc:sldMkLst>
          <pc:docMk/>
          <pc:sldMk cId="355018360" sldId="832"/>
        </pc:sldMkLst>
        <pc:spChg chg="mod">
          <ac:chgData name="Stacey Beckhardt" userId="70b3fad8-70e4-4834-b601-49690a06aff9" providerId="ADAL" clId="{6FED4DAA-2BF6-4D2A-9265-297B62C392CE}" dt="2023-04-20T20:51:08.885" v="468" actId="14100"/>
          <ac:spMkLst>
            <pc:docMk/>
            <pc:sldMk cId="355018360" sldId="832"/>
            <ac:spMk id="2" creationId="{C67FB1AA-3DA1-1CFA-EDDE-B6D49025B507}"/>
          </ac:spMkLst>
        </pc:spChg>
        <pc:spChg chg="add del mod">
          <ac:chgData name="Stacey Beckhardt" userId="70b3fad8-70e4-4834-b601-49690a06aff9" providerId="ADAL" clId="{6FED4DAA-2BF6-4D2A-9265-297B62C392CE}" dt="2023-04-20T21:37:39.433" v="937" actId="478"/>
          <ac:spMkLst>
            <pc:docMk/>
            <pc:sldMk cId="355018360" sldId="832"/>
            <ac:spMk id="6" creationId="{23AA5BFC-3CB3-336B-E75F-0EBC8EE9ACDC}"/>
          </ac:spMkLst>
        </pc:spChg>
        <pc:graphicFrameChg chg="add del mod modGraphic">
          <ac:chgData name="Stacey Beckhardt" userId="70b3fad8-70e4-4834-b601-49690a06aff9" providerId="ADAL" clId="{6FED4DAA-2BF6-4D2A-9265-297B62C392CE}" dt="2023-04-20T21:56:43.304" v="1268"/>
          <ac:graphicFrameMkLst>
            <pc:docMk/>
            <pc:sldMk cId="355018360" sldId="832"/>
            <ac:graphicFrameMk id="4" creationId="{8B1F4F18-D233-A4D8-B5DC-42FF74ED58C0}"/>
          </ac:graphicFrameMkLst>
        </pc:graphicFrameChg>
      </pc:sldChg>
      <pc:sldChg chg="modSp mod">
        <pc:chgData name="Stacey Beckhardt" userId="70b3fad8-70e4-4834-b601-49690a06aff9" providerId="ADAL" clId="{6FED4DAA-2BF6-4D2A-9265-297B62C392CE}" dt="2023-04-20T21:48:37.640" v="1197" actId="1076"/>
        <pc:sldMkLst>
          <pc:docMk/>
          <pc:sldMk cId="3409855058" sldId="833"/>
        </pc:sldMkLst>
        <pc:spChg chg="mod">
          <ac:chgData name="Stacey Beckhardt" userId="70b3fad8-70e4-4834-b601-49690a06aff9" providerId="ADAL" clId="{6FED4DAA-2BF6-4D2A-9265-297B62C392CE}" dt="2023-04-20T20:48:53.103" v="453" actId="2711"/>
          <ac:spMkLst>
            <pc:docMk/>
            <pc:sldMk cId="3409855058" sldId="833"/>
            <ac:spMk id="2" creationId="{4CA86AC3-200C-1241-E216-4C813AFC9A6C}"/>
          </ac:spMkLst>
        </pc:spChg>
        <pc:spChg chg="mod">
          <ac:chgData name="Stacey Beckhardt" userId="70b3fad8-70e4-4834-b601-49690a06aff9" providerId="ADAL" clId="{6FED4DAA-2BF6-4D2A-9265-297B62C392CE}" dt="2023-04-20T21:48:37.640" v="1197" actId="1076"/>
          <ac:spMkLst>
            <pc:docMk/>
            <pc:sldMk cId="3409855058" sldId="833"/>
            <ac:spMk id="3" creationId="{3E0FDD3A-F73C-0771-FCEA-160492C52C54}"/>
          </ac:spMkLst>
        </pc:spChg>
        <pc:graphicFrameChg chg="mod">
          <ac:chgData name="Stacey Beckhardt" userId="70b3fad8-70e4-4834-b601-49690a06aff9" providerId="ADAL" clId="{6FED4DAA-2BF6-4D2A-9265-297B62C392CE}" dt="2023-04-20T21:48:27.296" v="1196" actId="1076"/>
          <ac:graphicFrameMkLst>
            <pc:docMk/>
            <pc:sldMk cId="3409855058" sldId="833"/>
            <ac:graphicFrameMk id="5" creationId="{59EE0239-5249-C5FF-3640-13717A57CC90}"/>
          </ac:graphicFrameMkLst>
        </pc:graphicFrameChg>
      </pc:sldChg>
      <pc:sldChg chg="modSp mod ord">
        <pc:chgData name="Stacey Beckhardt" userId="70b3fad8-70e4-4834-b601-49690a06aff9" providerId="ADAL" clId="{6FED4DAA-2BF6-4D2A-9265-297B62C392CE}" dt="2023-04-20T21:54:42.509" v="1259" actId="6549"/>
        <pc:sldMkLst>
          <pc:docMk/>
          <pc:sldMk cId="119699964" sldId="834"/>
        </pc:sldMkLst>
        <pc:spChg chg="mod">
          <ac:chgData name="Stacey Beckhardt" userId="70b3fad8-70e4-4834-b601-49690a06aff9" providerId="ADAL" clId="{6FED4DAA-2BF6-4D2A-9265-297B62C392CE}" dt="2023-04-20T21:54:42.509" v="1259" actId="6549"/>
          <ac:spMkLst>
            <pc:docMk/>
            <pc:sldMk cId="119699964" sldId="834"/>
            <ac:spMk id="2" creationId="{7D6E7EB2-5ABC-1570-A3C8-2900EB15CEAC}"/>
          </ac:spMkLst>
        </pc:spChg>
        <pc:graphicFrameChg chg="mod modGraphic">
          <ac:chgData name="Stacey Beckhardt" userId="70b3fad8-70e4-4834-b601-49690a06aff9" providerId="ADAL" clId="{6FED4DAA-2BF6-4D2A-9265-297B62C392CE}" dt="2023-04-20T21:54:13.607" v="1258"/>
          <ac:graphicFrameMkLst>
            <pc:docMk/>
            <pc:sldMk cId="119699964" sldId="834"/>
            <ac:graphicFrameMk id="7" creationId="{B65C5C7B-91E9-3A3C-7316-1CF431C7A438}"/>
          </ac:graphicFrameMkLst>
        </pc:graphicFrameChg>
      </pc:sldChg>
      <pc:sldChg chg="modSp mod ord">
        <pc:chgData name="Stacey Beckhardt" userId="70b3fad8-70e4-4834-b601-49690a06aff9" providerId="ADAL" clId="{6FED4DAA-2BF6-4D2A-9265-297B62C392CE}" dt="2023-04-20T21:20:13.268" v="737" actId="20577"/>
        <pc:sldMkLst>
          <pc:docMk/>
          <pc:sldMk cId="2113117921" sldId="835"/>
        </pc:sldMkLst>
        <pc:spChg chg="mod">
          <ac:chgData name="Stacey Beckhardt" userId="70b3fad8-70e4-4834-b601-49690a06aff9" providerId="ADAL" clId="{6FED4DAA-2BF6-4D2A-9265-297B62C392CE}" dt="2023-04-20T21:20:13.268" v="737" actId="20577"/>
          <ac:spMkLst>
            <pc:docMk/>
            <pc:sldMk cId="2113117921" sldId="835"/>
            <ac:spMk id="3" creationId="{BC9A63B0-790B-B229-E3A1-525CDFE25ED6}"/>
          </ac:spMkLst>
        </pc:spChg>
      </pc:sldChg>
      <pc:sldChg chg="new del">
        <pc:chgData name="Stacey Beckhardt" userId="70b3fad8-70e4-4834-b601-49690a06aff9" providerId="ADAL" clId="{6FED4DAA-2BF6-4D2A-9265-297B62C392CE}" dt="2023-04-20T16:33:17.069" v="2" actId="47"/>
        <pc:sldMkLst>
          <pc:docMk/>
          <pc:sldMk cId="3452098918" sldId="837"/>
        </pc:sldMkLst>
      </pc:sldChg>
      <pc:sldChg chg="add ord">
        <pc:chgData name="Stacey Beckhardt" userId="70b3fad8-70e4-4834-b601-49690a06aff9" providerId="ADAL" clId="{6FED4DAA-2BF6-4D2A-9265-297B62C392CE}" dt="2023-04-20T21:19:12.029" v="733"/>
        <pc:sldMkLst>
          <pc:docMk/>
          <pc:sldMk cId="3739320946" sldId="2146847993"/>
        </pc:sldMkLst>
      </pc:sldChg>
      <pc:sldChg chg="add ord">
        <pc:chgData name="Stacey Beckhardt" userId="70b3fad8-70e4-4834-b601-49690a06aff9" providerId="ADAL" clId="{6FED4DAA-2BF6-4D2A-9265-297B62C392CE}" dt="2023-04-20T16:37:29.004" v="83"/>
        <pc:sldMkLst>
          <pc:docMk/>
          <pc:sldMk cId="706001315" sldId="2146848003"/>
        </pc:sldMkLst>
      </pc:sldChg>
      <pc:sldChg chg="add ord">
        <pc:chgData name="Stacey Beckhardt" userId="70b3fad8-70e4-4834-b601-49690a06aff9" providerId="ADAL" clId="{6FED4DAA-2BF6-4D2A-9265-297B62C392CE}" dt="2023-04-20T16:38:43.206" v="85"/>
        <pc:sldMkLst>
          <pc:docMk/>
          <pc:sldMk cId="1486887050" sldId="2146848005"/>
        </pc:sldMkLst>
      </pc:sldChg>
      <pc:sldChg chg="add">
        <pc:chgData name="Stacey Beckhardt" userId="70b3fad8-70e4-4834-b601-49690a06aff9" providerId="ADAL" clId="{6FED4DAA-2BF6-4D2A-9265-297B62C392CE}" dt="2023-04-20T16:33:04.245" v="1"/>
        <pc:sldMkLst>
          <pc:docMk/>
          <pc:sldMk cId="318571485" sldId="2146848009"/>
        </pc:sldMkLst>
      </pc:sldChg>
      <pc:sldMasterChg chg="delSp mod">
        <pc:chgData name="Stacey Beckhardt" userId="70b3fad8-70e4-4834-b601-49690a06aff9" providerId="ADAL" clId="{6FED4DAA-2BF6-4D2A-9265-297B62C392CE}" dt="2023-04-20T20:25:59.754" v="189" actId="478"/>
        <pc:sldMasterMkLst>
          <pc:docMk/>
          <pc:sldMasterMk cId="981167728" sldId="2147483779"/>
        </pc:sldMasterMkLst>
        <pc:picChg chg="del">
          <ac:chgData name="Stacey Beckhardt" userId="70b3fad8-70e4-4834-b601-49690a06aff9" providerId="ADAL" clId="{6FED4DAA-2BF6-4D2A-9265-297B62C392CE}" dt="2023-04-20T20:25:59.754" v="189" actId="478"/>
          <ac:picMkLst>
            <pc:docMk/>
            <pc:sldMasterMk cId="981167728" sldId="2147483779"/>
            <ac:picMk id="12" creationId="{361E8959-CF94-D543-BC62-DF88F5E88A7B}"/>
          </ac:picMkLst>
        </pc:picChg>
        <pc:picChg chg="del">
          <ac:chgData name="Stacey Beckhardt" userId="70b3fad8-70e4-4834-b601-49690a06aff9" providerId="ADAL" clId="{6FED4DAA-2BF6-4D2A-9265-297B62C392CE}" dt="2023-04-20T20:25:55.081" v="188" actId="478"/>
          <ac:picMkLst>
            <pc:docMk/>
            <pc:sldMasterMk cId="981167728" sldId="2147483779"/>
            <ac:picMk id="14" creationId="{EE92A176-6C47-094A-B6E2-937C09A8517A}"/>
          </ac:picMkLst>
        </pc:picChg>
      </pc:sldMasterChg>
    </pc:docChg>
  </pc:docChgLst>
  <pc:docChgLst>
    <pc:chgData name="Stacey Beckhardt" userId="70b3fad8-70e4-4834-b601-49690a06aff9" providerId="ADAL" clId="{2217B45B-3AD6-4E39-AF93-83C950A1A27F}"/>
    <pc:docChg chg="modSld">
      <pc:chgData name="Stacey Beckhardt" userId="70b3fad8-70e4-4834-b601-49690a06aff9" providerId="ADAL" clId="{2217B45B-3AD6-4E39-AF93-83C950A1A27F}" dt="2023-04-20T23:16:56.145" v="3" actId="207"/>
      <pc:docMkLst>
        <pc:docMk/>
      </pc:docMkLst>
      <pc:sldChg chg="modSp mod">
        <pc:chgData name="Stacey Beckhardt" userId="70b3fad8-70e4-4834-b601-49690a06aff9" providerId="ADAL" clId="{2217B45B-3AD6-4E39-AF93-83C950A1A27F}" dt="2023-04-20T23:16:56.145" v="3" actId="207"/>
        <pc:sldMkLst>
          <pc:docMk/>
          <pc:sldMk cId="75029868" sldId="320"/>
        </pc:sldMkLst>
        <pc:spChg chg="mod">
          <ac:chgData name="Stacey Beckhardt" userId="70b3fad8-70e4-4834-b601-49690a06aff9" providerId="ADAL" clId="{2217B45B-3AD6-4E39-AF93-83C950A1A27F}" dt="2023-04-20T23:16:56.145" v="3" actId="207"/>
          <ac:spMkLst>
            <pc:docMk/>
            <pc:sldMk cId="75029868" sldId="320"/>
            <ac:spMk id="4" creationId="{3467BADD-AAA5-4DEA-992D-B5DF33ECF9D7}"/>
          </ac:spMkLst>
        </pc:spChg>
      </pc:sldChg>
    </pc:docChg>
  </pc:docChgLst>
  <pc:docChgLst>
    <pc:chgData name="Kari Lato" userId="3d8e0e2125adc97b" providerId="LiveId" clId="{6648ECC5-5362-4BE6-8681-33FE8EA93702}"/>
    <pc:docChg chg="delSld modSld">
      <pc:chgData name="Kari Lato" userId="3d8e0e2125adc97b" providerId="LiveId" clId="{6648ECC5-5362-4BE6-8681-33FE8EA93702}" dt="2023-04-25T18:03:39.232" v="12" actId="47"/>
      <pc:docMkLst>
        <pc:docMk/>
      </pc:docMkLst>
      <pc:sldChg chg="modSp mod modNotesTx">
        <pc:chgData name="Kari Lato" userId="3d8e0e2125adc97b" providerId="LiveId" clId="{6648ECC5-5362-4BE6-8681-33FE8EA93702}" dt="2023-04-25T18:03:28.582" v="9" actId="20577"/>
        <pc:sldMkLst>
          <pc:docMk/>
          <pc:sldMk cId="131501587" sldId="305"/>
        </pc:sldMkLst>
        <pc:spChg chg="mod">
          <ac:chgData name="Kari Lato" userId="3d8e0e2125adc97b" providerId="LiveId" clId="{6648ECC5-5362-4BE6-8681-33FE8EA93702}" dt="2023-04-24T23:10:14.516" v="2" actId="20577"/>
          <ac:spMkLst>
            <pc:docMk/>
            <pc:sldMk cId="131501587" sldId="305"/>
            <ac:spMk id="3" creationId="{C80E88B7-9AE0-40F6-99AA-B5D01032CD23}"/>
          </ac:spMkLst>
        </pc:spChg>
      </pc:sldChg>
      <pc:sldChg chg="modNotesTx">
        <pc:chgData name="Kari Lato" userId="3d8e0e2125adc97b" providerId="LiveId" clId="{6648ECC5-5362-4BE6-8681-33FE8EA93702}" dt="2023-04-25T18:03:14.505" v="7" actId="20577"/>
        <pc:sldMkLst>
          <pc:docMk/>
          <pc:sldMk cId="353848854" sldId="306"/>
        </pc:sldMkLst>
      </pc:sldChg>
      <pc:sldChg chg="modNotesTx">
        <pc:chgData name="Kari Lato" userId="3d8e0e2125adc97b" providerId="LiveId" clId="{6648ECC5-5362-4BE6-8681-33FE8EA93702}" dt="2023-04-25T18:03:18.265" v="8" actId="20577"/>
        <pc:sldMkLst>
          <pc:docMk/>
          <pc:sldMk cId="2931465060" sldId="307"/>
        </pc:sldMkLst>
      </pc:sldChg>
      <pc:sldChg chg="modNotesTx">
        <pc:chgData name="Kari Lato" userId="3d8e0e2125adc97b" providerId="LiveId" clId="{6648ECC5-5362-4BE6-8681-33FE8EA93702}" dt="2023-04-25T18:03:36.610" v="11" actId="20577"/>
        <pc:sldMkLst>
          <pc:docMk/>
          <pc:sldMk cId="2970359396" sldId="308"/>
        </pc:sldMkLst>
      </pc:sldChg>
      <pc:sldChg chg="modNotesTx">
        <pc:chgData name="Kari Lato" userId="3d8e0e2125adc97b" providerId="LiveId" clId="{6648ECC5-5362-4BE6-8681-33FE8EA93702}" dt="2023-04-25T18:03:30.646" v="10" actId="20577"/>
        <pc:sldMkLst>
          <pc:docMk/>
          <pc:sldMk cId="3365572075" sldId="314"/>
        </pc:sldMkLst>
      </pc:sldChg>
      <pc:sldChg chg="modNotesTx">
        <pc:chgData name="Kari Lato" userId="3d8e0e2125adc97b" providerId="LiveId" clId="{6648ECC5-5362-4BE6-8681-33FE8EA93702}" dt="2023-04-25T18:03:03.837" v="5" actId="20577"/>
        <pc:sldMkLst>
          <pc:docMk/>
          <pc:sldMk cId="75029868" sldId="320"/>
        </pc:sldMkLst>
      </pc:sldChg>
      <pc:sldChg chg="del">
        <pc:chgData name="Kari Lato" userId="3d8e0e2125adc97b" providerId="LiveId" clId="{6648ECC5-5362-4BE6-8681-33FE8EA93702}" dt="2023-04-24T23:10:25.890" v="3" actId="47"/>
        <pc:sldMkLst>
          <pc:docMk/>
          <pc:sldMk cId="3739320946" sldId="2146847993"/>
        </pc:sldMkLst>
      </pc:sldChg>
      <pc:sldChg chg="del">
        <pc:chgData name="Kari Lato" userId="3d8e0e2125adc97b" providerId="LiveId" clId="{6648ECC5-5362-4BE6-8681-33FE8EA93702}" dt="2023-04-25T18:02:16.490" v="4" actId="47"/>
        <pc:sldMkLst>
          <pc:docMk/>
          <pc:sldMk cId="706001315" sldId="2146848003"/>
        </pc:sldMkLst>
      </pc:sldChg>
      <pc:sldChg chg="del">
        <pc:chgData name="Kari Lato" userId="3d8e0e2125adc97b" providerId="LiveId" clId="{6648ECC5-5362-4BE6-8681-33FE8EA93702}" dt="2023-04-25T18:03:39.232" v="12" actId="47"/>
        <pc:sldMkLst>
          <pc:docMk/>
          <pc:sldMk cId="1486887050" sldId="2146848005"/>
        </pc:sldMkLst>
      </pc:sldChg>
      <pc:sldChg chg="modNotesTx">
        <pc:chgData name="Kari Lato" userId="3d8e0e2125adc97b" providerId="LiveId" clId="{6648ECC5-5362-4BE6-8681-33FE8EA93702}" dt="2023-04-25T18:03:10.645" v="6" actId="20577"/>
        <pc:sldMkLst>
          <pc:docMk/>
          <pc:sldMk cId="318571485" sldId="2146848009"/>
        </pc:sldMkLst>
      </pc:sldChg>
    </pc:docChg>
  </pc:docChgLst>
  <pc:docChgLst>
    <pc:chgData name="Jennifer Hitchon" userId="3659d32e-dc97-41fc-8a60-f1ae62a4aa45" providerId="ADAL" clId="{CE1738E5-406B-48BD-9539-6F067A698678}"/>
    <pc:docChg chg="custSel modSld">
      <pc:chgData name="Jennifer Hitchon" userId="3659d32e-dc97-41fc-8a60-f1ae62a4aa45" providerId="ADAL" clId="{CE1738E5-406B-48BD-9539-6F067A698678}" dt="2023-04-20T15:32:11.785" v="323" actId="113"/>
      <pc:docMkLst>
        <pc:docMk/>
      </pc:docMkLst>
      <pc:sldChg chg="addSp modSp mod">
        <pc:chgData name="Jennifer Hitchon" userId="3659d32e-dc97-41fc-8a60-f1ae62a4aa45" providerId="ADAL" clId="{CE1738E5-406B-48BD-9539-6F067A698678}" dt="2023-04-20T15:32:11.785" v="323" actId="113"/>
        <pc:sldMkLst>
          <pc:docMk/>
          <pc:sldMk cId="3409855058" sldId="833"/>
        </pc:sldMkLst>
        <pc:spChg chg="mod">
          <ac:chgData name="Jennifer Hitchon" userId="3659d32e-dc97-41fc-8a60-f1ae62a4aa45" providerId="ADAL" clId="{CE1738E5-406B-48BD-9539-6F067A698678}" dt="2023-04-20T15:29:11.167" v="96" actId="27636"/>
          <ac:spMkLst>
            <pc:docMk/>
            <pc:sldMk cId="3409855058" sldId="833"/>
            <ac:spMk id="2" creationId="{4CA86AC3-200C-1241-E216-4C813AFC9A6C}"/>
          </ac:spMkLst>
        </pc:spChg>
        <pc:spChg chg="add mod">
          <ac:chgData name="Jennifer Hitchon" userId="3659d32e-dc97-41fc-8a60-f1ae62a4aa45" providerId="ADAL" clId="{CE1738E5-406B-48BD-9539-6F067A698678}" dt="2023-04-20T15:32:11.785" v="323" actId="113"/>
          <ac:spMkLst>
            <pc:docMk/>
            <pc:sldMk cId="3409855058" sldId="833"/>
            <ac:spMk id="3" creationId="{3E0FDD3A-F73C-0771-FCEA-160492C52C54}"/>
          </ac:spMkLst>
        </pc:spChg>
      </pc:sldChg>
    </pc:docChg>
  </pc:docChgLst>
</pc:chgInfo>
</file>

<file path=ppt/diagrams/_rels/data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A80159-379E-4B2B-8A08-FA8CDE2DCC21}" type="doc">
      <dgm:prSet loTypeId="urn:microsoft.com/office/officeart/2005/8/layout/radial4" loCatId="relationship" qsTypeId="urn:microsoft.com/office/officeart/2005/8/quickstyle/simple1" qsCatId="simple" csTypeId="urn:microsoft.com/office/officeart/2005/8/colors/colorful4" csCatId="colorful" phldr="1"/>
      <dgm:spPr/>
      <dgm:t>
        <a:bodyPr/>
        <a:lstStyle/>
        <a:p>
          <a:endParaRPr lang="en-US"/>
        </a:p>
      </dgm:t>
    </dgm:pt>
    <dgm:pt modelId="{D11C2E19-D892-4911-ABA4-5B96E9637D3E}">
      <dgm:prSet phldrT="[Text]"/>
      <dgm:spPr/>
      <dgm:t>
        <a:bodyPr/>
        <a:lstStyle/>
        <a:p>
          <a:r>
            <a:rPr lang="en-US" dirty="0">
              <a:latin typeface="Arial" panose="020B0604020202020204" pitchFamily="34" charset="0"/>
              <a:cs typeface="Arial" panose="020B0604020202020204" pitchFamily="34" charset="0"/>
            </a:rPr>
            <a:t>Rare &amp; Ready </a:t>
          </a:r>
        </a:p>
      </dgm:t>
    </dgm:pt>
    <dgm:pt modelId="{D0B36AFA-43C9-4C0C-9DF1-348B0EB3C4EA}" type="parTrans" cxnId="{4491B25E-2FE6-46E7-8E20-5CDAF407D057}">
      <dgm:prSet/>
      <dgm:spPr/>
      <dgm:t>
        <a:bodyPr/>
        <a:lstStyle/>
        <a:p>
          <a:endParaRPr lang="en-US"/>
        </a:p>
      </dgm:t>
    </dgm:pt>
    <dgm:pt modelId="{CC63290F-2CA4-4452-800D-932D5F28E63D}" type="sibTrans" cxnId="{4491B25E-2FE6-46E7-8E20-5CDAF407D057}">
      <dgm:prSet/>
      <dgm:spPr/>
      <dgm:t>
        <a:bodyPr/>
        <a:lstStyle/>
        <a:p>
          <a:endParaRPr lang="en-US"/>
        </a:p>
      </dgm:t>
    </dgm:pt>
    <dgm:pt modelId="{42BC016B-FE40-4825-872D-068D333DE044}">
      <dgm:prSet phldrT="[Tex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Influence public policy</a:t>
          </a:r>
          <a:endParaRPr lang="en-US" dirty="0">
            <a:latin typeface="Arial" panose="020B0604020202020204" pitchFamily="34" charset="0"/>
            <a:cs typeface="Arial" panose="020B0604020202020204" pitchFamily="34" charset="0"/>
          </a:endParaRPr>
        </a:p>
      </dgm:t>
    </dgm:pt>
    <dgm:pt modelId="{98B07D30-E311-4D86-9A73-5741F4878C66}" type="parTrans" cxnId="{FDC85E1D-4812-4FE2-BFAE-720E6434CED0}">
      <dgm:prSet/>
      <dgm:spPr/>
      <dgm:t>
        <a:bodyPr/>
        <a:lstStyle/>
        <a:p>
          <a:endParaRPr lang="en-US"/>
        </a:p>
      </dgm:t>
    </dgm:pt>
    <dgm:pt modelId="{C875C86F-7617-4761-BEC9-BF6585C794A0}" type="sibTrans" cxnId="{FDC85E1D-4812-4FE2-BFAE-720E6434CED0}">
      <dgm:prSet/>
      <dgm:spPr/>
      <dgm:t>
        <a:bodyPr/>
        <a:lstStyle/>
        <a:p>
          <a:endParaRPr lang="en-US"/>
        </a:p>
      </dgm:t>
    </dgm:pt>
    <dgm:pt modelId="{66D3E07C-794D-46E5-9016-1B18C93B5E20}">
      <dgm:prSet phldrT="[Tex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Pool and leverage resources for greater impact</a:t>
          </a:r>
          <a:endParaRPr lang="en-US" dirty="0">
            <a:latin typeface="Arial" panose="020B0604020202020204" pitchFamily="34" charset="0"/>
            <a:cs typeface="Arial" panose="020B0604020202020204" pitchFamily="34" charset="0"/>
          </a:endParaRPr>
        </a:p>
      </dgm:t>
    </dgm:pt>
    <dgm:pt modelId="{01F30A6A-6573-4C47-AF24-8AFF92041A4B}" type="parTrans" cxnId="{3FC38198-139B-4DC3-95AD-927F3B52358B}">
      <dgm:prSet/>
      <dgm:spPr/>
      <dgm:t>
        <a:bodyPr/>
        <a:lstStyle/>
        <a:p>
          <a:endParaRPr lang="en-US"/>
        </a:p>
      </dgm:t>
    </dgm:pt>
    <dgm:pt modelId="{CBB77DF6-44E5-443D-A090-6C1EE7EB51F0}" type="sibTrans" cxnId="{3FC38198-139B-4DC3-95AD-927F3B52358B}">
      <dgm:prSet/>
      <dgm:spPr/>
      <dgm:t>
        <a:bodyPr/>
        <a:lstStyle/>
        <a:p>
          <a:endParaRPr lang="en-US"/>
        </a:p>
      </dgm:t>
    </dgm:pt>
    <dgm:pt modelId="{F7F9F1AF-AAF6-48BA-98A2-F1FBDB78CE5A}">
      <dgm:prSet phldrT="[Text]"/>
      <dgm:spPr/>
      <dgm:t>
        <a:bodyPr/>
        <a:lstStyle/>
        <a:p>
          <a:r>
            <a:rPr lang="en-US" dirty="0">
              <a:effectLst/>
              <a:latin typeface="Arial" panose="020B0604020202020204" pitchFamily="34" charset="0"/>
              <a:ea typeface="Calibri" panose="020F0502020204030204" pitchFamily="34" charset="0"/>
              <a:cs typeface="Arial" panose="020B0604020202020204" pitchFamily="34" charset="0"/>
            </a:rPr>
            <a:t>Coordinate efforts more effectively and efficiently</a:t>
          </a:r>
          <a:endParaRPr lang="en-US" dirty="0">
            <a:latin typeface="Arial" panose="020B0604020202020204" pitchFamily="34" charset="0"/>
            <a:cs typeface="Arial" panose="020B0604020202020204" pitchFamily="34" charset="0"/>
          </a:endParaRPr>
        </a:p>
      </dgm:t>
    </dgm:pt>
    <dgm:pt modelId="{BBB47261-0283-4CC7-8D83-F21CF3E61485}" type="parTrans" cxnId="{3B1344DC-413F-4677-ADEF-0ABA622B370A}">
      <dgm:prSet/>
      <dgm:spPr/>
      <dgm:t>
        <a:bodyPr/>
        <a:lstStyle/>
        <a:p>
          <a:endParaRPr lang="en-US"/>
        </a:p>
      </dgm:t>
    </dgm:pt>
    <dgm:pt modelId="{AC7B359F-5C81-4E5F-8AE5-8D402B59985F}" type="sibTrans" cxnId="{3B1344DC-413F-4677-ADEF-0ABA622B370A}">
      <dgm:prSet/>
      <dgm:spPr/>
      <dgm:t>
        <a:bodyPr/>
        <a:lstStyle/>
        <a:p>
          <a:endParaRPr lang="en-US"/>
        </a:p>
      </dgm:t>
    </dgm:pt>
    <dgm:pt modelId="{6C8D138E-5AA9-4472-A6B6-AC102B814EC4}">
      <dgm:prSet phldrT="[Text]"/>
      <dgm:spPr/>
      <dgm:t>
        <a:bodyPr/>
        <a:lstStyle/>
        <a:p>
          <a:r>
            <a:rPr lang="en-US" dirty="0">
              <a:latin typeface="Arial" panose="020B0604020202020204" pitchFamily="34" charset="0"/>
              <a:cs typeface="Arial" panose="020B0604020202020204" pitchFamily="34" charset="0"/>
            </a:rPr>
            <a:t>Targeted effort on Medicaid access for the rare disease community</a:t>
          </a:r>
        </a:p>
      </dgm:t>
    </dgm:pt>
    <dgm:pt modelId="{77F1F702-E5AA-4FBC-98FA-6306C5097418}" type="parTrans" cxnId="{876501D1-8618-4838-81F6-19523727CDDF}">
      <dgm:prSet/>
      <dgm:spPr/>
      <dgm:t>
        <a:bodyPr/>
        <a:lstStyle/>
        <a:p>
          <a:endParaRPr lang="en-US"/>
        </a:p>
      </dgm:t>
    </dgm:pt>
    <dgm:pt modelId="{807A7944-3E64-4F8D-A742-1FAD0E267846}" type="sibTrans" cxnId="{876501D1-8618-4838-81F6-19523727CDDF}">
      <dgm:prSet/>
      <dgm:spPr/>
      <dgm:t>
        <a:bodyPr/>
        <a:lstStyle/>
        <a:p>
          <a:endParaRPr lang="en-US"/>
        </a:p>
      </dgm:t>
    </dgm:pt>
    <dgm:pt modelId="{93DC7BA0-7061-4005-B23E-52DEC0FCA3B8}" type="pres">
      <dgm:prSet presAssocID="{E8A80159-379E-4B2B-8A08-FA8CDE2DCC21}" presName="cycle" presStyleCnt="0">
        <dgm:presLayoutVars>
          <dgm:chMax val="1"/>
          <dgm:dir/>
          <dgm:animLvl val="ctr"/>
          <dgm:resizeHandles val="exact"/>
        </dgm:presLayoutVars>
      </dgm:prSet>
      <dgm:spPr/>
    </dgm:pt>
    <dgm:pt modelId="{E6F5C265-2150-4C80-A3C1-FB79FA7EB33F}" type="pres">
      <dgm:prSet presAssocID="{D11C2E19-D892-4911-ABA4-5B96E9637D3E}" presName="centerShape" presStyleLbl="node0" presStyleIdx="0" presStyleCnt="1"/>
      <dgm:spPr/>
    </dgm:pt>
    <dgm:pt modelId="{29642F3C-8728-46FB-AFC5-0C9A0D9A78BA}" type="pres">
      <dgm:prSet presAssocID="{98B07D30-E311-4D86-9A73-5741F4878C66}" presName="parTrans" presStyleLbl="bgSibTrans2D1" presStyleIdx="0" presStyleCnt="4"/>
      <dgm:spPr/>
    </dgm:pt>
    <dgm:pt modelId="{5CB4635A-F001-4806-BC25-6C2166B4D04A}" type="pres">
      <dgm:prSet presAssocID="{42BC016B-FE40-4825-872D-068D333DE044}" presName="node" presStyleLbl="node1" presStyleIdx="0" presStyleCnt="4">
        <dgm:presLayoutVars>
          <dgm:bulletEnabled val="1"/>
        </dgm:presLayoutVars>
      </dgm:prSet>
      <dgm:spPr/>
    </dgm:pt>
    <dgm:pt modelId="{30212DF6-4B8D-4339-B710-C69F342A7F00}" type="pres">
      <dgm:prSet presAssocID="{01F30A6A-6573-4C47-AF24-8AFF92041A4B}" presName="parTrans" presStyleLbl="bgSibTrans2D1" presStyleIdx="1" presStyleCnt="4"/>
      <dgm:spPr/>
    </dgm:pt>
    <dgm:pt modelId="{2DA5DDFC-89BB-4C6B-BEDD-8AB887DE68FA}" type="pres">
      <dgm:prSet presAssocID="{66D3E07C-794D-46E5-9016-1B18C93B5E20}" presName="node" presStyleLbl="node1" presStyleIdx="1" presStyleCnt="4">
        <dgm:presLayoutVars>
          <dgm:bulletEnabled val="1"/>
        </dgm:presLayoutVars>
      </dgm:prSet>
      <dgm:spPr/>
    </dgm:pt>
    <dgm:pt modelId="{72AF96C5-778C-44AA-ACD6-F8BAA67D383A}" type="pres">
      <dgm:prSet presAssocID="{BBB47261-0283-4CC7-8D83-F21CF3E61485}" presName="parTrans" presStyleLbl="bgSibTrans2D1" presStyleIdx="2" presStyleCnt="4"/>
      <dgm:spPr/>
    </dgm:pt>
    <dgm:pt modelId="{748CFF5D-0F37-4A93-A796-9CE8A6C81B5B}" type="pres">
      <dgm:prSet presAssocID="{F7F9F1AF-AAF6-48BA-98A2-F1FBDB78CE5A}" presName="node" presStyleLbl="node1" presStyleIdx="2" presStyleCnt="4">
        <dgm:presLayoutVars>
          <dgm:bulletEnabled val="1"/>
        </dgm:presLayoutVars>
      </dgm:prSet>
      <dgm:spPr/>
    </dgm:pt>
    <dgm:pt modelId="{49129B84-641C-4819-86FE-0891023BE600}" type="pres">
      <dgm:prSet presAssocID="{77F1F702-E5AA-4FBC-98FA-6306C5097418}" presName="parTrans" presStyleLbl="bgSibTrans2D1" presStyleIdx="3" presStyleCnt="4"/>
      <dgm:spPr/>
    </dgm:pt>
    <dgm:pt modelId="{8EE63F73-C81E-4AF2-9848-29150788312B}" type="pres">
      <dgm:prSet presAssocID="{6C8D138E-5AA9-4472-A6B6-AC102B814EC4}" presName="node" presStyleLbl="node1" presStyleIdx="3" presStyleCnt="4">
        <dgm:presLayoutVars>
          <dgm:bulletEnabled val="1"/>
        </dgm:presLayoutVars>
      </dgm:prSet>
      <dgm:spPr/>
    </dgm:pt>
  </dgm:ptLst>
  <dgm:cxnLst>
    <dgm:cxn modelId="{F9938201-E537-4E42-B153-7E49A477A705}" type="presOf" srcId="{BBB47261-0283-4CC7-8D83-F21CF3E61485}" destId="{72AF96C5-778C-44AA-ACD6-F8BAA67D383A}" srcOrd="0" destOrd="0" presId="urn:microsoft.com/office/officeart/2005/8/layout/radial4"/>
    <dgm:cxn modelId="{C5805608-33AD-4712-A371-31BDFA1BDF9C}" type="presOf" srcId="{D11C2E19-D892-4911-ABA4-5B96E9637D3E}" destId="{E6F5C265-2150-4C80-A3C1-FB79FA7EB33F}" srcOrd="0" destOrd="0" presId="urn:microsoft.com/office/officeart/2005/8/layout/radial4"/>
    <dgm:cxn modelId="{FDC85E1D-4812-4FE2-BFAE-720E6434CED0}" srcId="{D11C2E19-D892-4911-ABA4-5B96E9637D3E}" destId="{42BC016B-FE40-4825-872D-068D333DE044}" srcOrd="0" destOrd="0" parTransId="{98B07D30-E311-4D86-9A73-5741F4878C66}" sibTransId="{C875C86F-7617-4761-BEC9-BF6585C794A0}"/>
    <dgm:cxn modelId="{1B29942B-635D-4730-AF7B-710DEBB044E1}" type="presOf" srcId="{66D3E07C-794D-46E5-9016-1B18C93B5E20}" destId="{2DA5DDFC-89BB-4C6B-BEDD-8AB887DE68FA}" srcOrd="0" destOrd="0" presId="urn:microsoft.com/office/officeart/2005/8/layout/radial4"/>
    <dgm:cxn modelId="{37A1B635-676C-4F1D-B393-B53D268CBCBC}" type="presOf" srcId="{77F1F702-E5AA-4FBC-98FA-6306C5097418}" destId="{49129B84-641C-4819-86FE-0891023BE600}" srcOrd="0" destOrd="0" presId="urn:microsoft.com/office/officeart/2005/8/layout/radial4"/>
    <dgm:cxn modelId="{4491B25E-2FE6-46E7-8E20-5CDAF407D057}" srcId="{E8A80159-379E-4B2B-8A08-FA8CDE2DCC21}" destId="{D11C2E19-D892-4911-ABA4-5B96E9637D3E}" srcOrd="0" destOrd="0" parTransId="{D0B36AFA-43C9-4C0C-9DF1-348B0EB3C4EA}" sibTransId="{CC63290F-2CA4-4452-800D-932D5F28E63D}"/>
    <dgm:cxn modelId="{4958FB4A-7A3C-4B22-B828-1AEC9184CFFF}" type="presOf" srcId="{E8A80159-379E-4B2B-8A08-FA8CDE2DCC21}" destId="{93DC7BA0-7061-4005-B23E-52DEC0FCA3B8}" srcOrd="0" destOrd="0" presId="urn:microsoft.com/office/officeart/2005/8/layout/radial4"/>
    <dgm:cxn modelId="{02F18E50-8DF5-4257-9C67-086A3391E3DB}" type="presOf" srcId="{6C8D138E-5AA9-4472-A6B6-AC102B814EC4}" destId="{8EE63F73-C81E-4AF2-9848-29150788312B}" srcOrd="0" destOrd="0" presId="urn:microsoft.com/office/officeart/2005/8/layout/radial4"/>
    <dgm:cxn modelId="{3FC38198-139B-4DC3-95AD-927F3B52358B}" srcId="{D11C2E19-D892-4911-ABA4-5B96E9637D3E}" destId="{66D3E07C-794D-46E5-9016-1B18C93B5E20}" srcOrd="1" destOrd="0" parTransId="{01F30A6A-6573-4C47-AF24-8AFF92041A4B}" sibTransId="{CBB77DF6-44E5-443D-A090-6C1EE7EB51F0}"/>
    <dgm:cxn modelId="{072AE1AA-AB05-4986-8144-CEEFF7685E3F}" type="presOf" srcId="{01F30A6A-6573-4C47-AF24-8AFF92041A4B}" destId="{30212DF6-4B8D-4339-B710-C69F342A7F00}" srcOrd="0" destOrd="0" presId="urn:microsoft.com/office/officeart/2005/8/layout/radial4"/>
    <dgm:cxn modelId="{7E66AFCF-82BE-4617-8AC4-8F18C3E463F1}" type="presOf" srcId="{98B07D30-E311-4D86-9A73-5741F4878C66}" destId="{29642F3C-8728-46FB-AFC5-0C9A0D9A78BA}" srcOrd="0" destOrd="0" presId="urn:microsoft.com/office/officeart/2005/8/layout/radial4"/>
    <dgm:cxn modelId="{876501D1-8618-4838-81F6-19523727CDDF}" srcId="{D11C2E19-D892-4911-ABA4-5B96E9637D3E}" destId="{6C8D138E-5AA9-4472-A6B6-AC102B814EC4}" srcOrd="3" destOrd="0" parTransId="{77F1F702-E5AA-4FBC-98FA-6306C5097418}" sibTransId="{807A7944-3E64-4F8D-A742-1FAD0E267846}"/>
    <dgm:cxn modelId="{F0D04DD3-F97C-47EE-B51E-5D87D4EE9560}" type="presOf" srcId="{42BC016B-FE40-4825-872D-068D333DE044}" destId="{5CB4635A-F001-4806-BC25-6C2166B4D04A}" srcOrd="0" destOrd="0" presId="urn:microsoft.com/office/officeart/2005/8/layout/radial4"/>
    <dgm:cxn modelId="{3B1344DC-413F-4677-ADEF-0ABA622B370A}" srcId="{D11C2E19-D892-4911-ABA4-5B96E9637D3E}" destId="{F7F9F1AF-AAF6-48BA-98A2-F1FBDB78CE5A}" srcOrd="2" destOrd="0" parTransId="{BBB47261-0283-4CC7-8D83-F21CF3E61485}" sibTransId="{AC7B359F-5C81-4E5F-8AE5-8D402B59985F}"/>
    <dgm:cxn modelId="{88F4C0F7-5883-4A6B-810D-7D689FF22705}" type="presOf" srcId="{F7F9F1AF-AAF6-48BA-98A2-F1FBDB78CE5A}" destId="{748CFF5D-0F37-4A93-A796-9CE8A6C81B5B}" srcOrd="0" destOrd="0" presId="urn:microsoft.com/office/officeart/2005/8/layout/radial4"/>
    <dgm:cxn modelId="{4EC3A59D-FDAA-454B-BE83-99D20909BDBB}" type="presParOf" srcId="{93DC7BA0-7061-4005-B23E-52DEC0FCA3B8}" destId="{E6F5C265-2150-4C80-A3C1-FB79FA7EB33F}" srcOrd="0" destOrd="0" presId="urn:microsoft.com/office/officeart/2005/8/layout/radial4"/>
    <dgm:cxn modelId="{950F6B13-5413-4223-BDEC-03080338BEC2}" type="presParOf" srcId="{93DC7BA0-7061-4005-B23E-52DEC0FCA3B8}" destId="{29642F3C-8728-46FB-AFC5-0C9A0D9A78BA}" srcOrd="1" destOrd="0" presId="urn:microsoft.com/office/officeart/2005/8/layout/radial4"/>
    <dgm:cxn modelId="{F0F3A392-9B72-40C9-9200-82D1EE05D8B8}" type="presParOf" srcId="{93DC7BA0-7061-4005-B23E-52DEC0FCA3B8}" destId="{5CB4635A-F001-4806-BC25-6C2166B4D04A}" srcOrd="2" destOrd="0" presId="urn:microsoft.com/office/officeart/2005/8/layout/radial4"/>
    <dgm:cxn modelId="{CC2BF31A-CAA9-435E-BF52-867782C025A8}" type="presParOf" srcId="{93DC7BA0-7061-4005-B23E-52DEC0FCA3B8}" destId="{30212DF6-4B8D-4339-B710-C69F342A7F00}" srcOrd="3" destOrd="0" presId="urn:microsoft.com/office/officeart/2005/8/layout/radial4"/>
    <dgm:cxn modelId="{3B2176B5-2481-4A99-BA32-C85257F67BDE}" type="presParOf" srcId="{93DC7BA0-7061-4005-B23E-52DEC0FCA3B8}" destId="{2DA5DDFC-89BB-4C6B-BEDD-8AB887DE68FA}" srcOrd="4" destOrd="0" presId="urn:microsoft.com/office/officeart/2005/8/layout/radial4"/>
    <dgm:cxn modelId="{4260BA87-1F8E-4863-BC44-B062184227BE}" type="presParOf" srcId="{93DC7BA0-7061-4005-B23E-52DEC0FCA3B8}" destId="{72AF96C5-778C-44AA-ACD6-F8BAA67D383A}" srcOrd="5" destOrd="0" presId="urn:microsoft.com/office/officeart/2005/8/layout/radial4"/>
    <dgm:cxn modelId="{E18FEDFC-E911-42DE-807B-55802449F4CC}" type="presParOf" srcId="{93DC7BA0-7061-4005-B23E-52DEC0FCA3B8}" destId="{748CFF5D-0F37-4A93-A796-9CE8A6C81B5B}" srcOrd="6" destOrd="0" presId="urn:microsoft.com/office/officeart/2005/8/layout/radial4"/>
    <dgm:cxn modelId="{E8D2735B-85C9-43AD-B0DE-4BFE11FB532E}" type="presParOf" srcId="{93DC7BA0-7061-4005-B23E-52DEC0FCA3B8}" destId="{49129B84-641C-4819-86FE-0891023BE600}" srcOrd="7" destOrd="0" presId="urn:microsoft.com/office/officeart/2005/8/layout/radial4"/>
    <dgm:cxn modelId="{EEA111FF-95CD-48D4-AB19-C6C3B1487669}" type="presParOf" srcId="{93DC7BA0-7061-4005-B23E-52DEC0FCA3B8}" destId="{8EE63F73-C81E-4AF2-9848-29150788312B}"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6776E9-B13F-1A4A-A088-CCFCB1733E34}"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US"/>
        </a:p>
      </dgm:t>
    </dgm:pt>
    <dgm:pt modelId="{CFEDA886-D030-8D4E-8F08-BC5F35CC2D94}">
      <dgm:prSet phldrT="[Text]"/>
      <dgm:spPr>
        <a:solidFill>
          <a:srgbClr val="C52036"/>
        </a:solidFill>
      </dgm:spPr>
      <dgm:t>
        <a:bodyPr/>
        <a:lstStyle/>
        <a:p>
          <a:r>
            <a:rPr lang="en-US" dirty="0"/>
            <a:t>Patient</a:t>
          </a:r>
        </a:p>
      </dgm:t>
    </dgm:pt>
    <dgm:pt modelId="{F2FBBB78-9A34-3344-8009-1242012DD8A9}" type="parTrans" cxnId="{3A1D61F8-E918-C94C-951E-0F2C57F0CB1D}">
      <dgm:prSet/>
      <dgm:spPr/>
      <dgm:t>
        <a:bodyPr/>
        <a:lstStyle/>
        <a:p>
          <a:endParaRPr lang="en-US"/>
        </a:p>
      </dgm:t>
    </dgm:pt>
    <dgm:pt modelId="{45789922-82E2-5943-A9BE-381F98C18306}" type="sibTrans" cxnId="{3A1D61F8-E918-C94C-951E-0F2C57F0CB1D}">
      <dgm:prSet/>
      <dgm:spPr>
        <a:ln>
          <a:solidFill>
            <a:srgbClr val="C3C5CA"/>
          </a:solidFill>
        </a:ln>
      </dgm:spPr>
      <dgm:t>
        <a:bodyPr/>
        <a:lstStyle/>
        <a:p>
          <a:endParaRPr lang="en-US"/>
        </a:p>
      </dgm:t>
    </dgm:pt>
    <dgm:pt modelId="{EF34FBFB-F869-654F-BDA0-9B618E2917DB}">
      <dgm:prSet phldrT="[Text]"/>
      <dgm:spPr>
        <a:solidFill>
          <a:srgbClr val="A56E87"/>
        </a:solidFill>
      </dgm:spPr>
      <dgm:t>
        <a:bodyPr/>
        <a:lstStyle/>
        <a:p>
          <a:r>
            <a:rPr lang="en-US" dirty="0"/>
            <a:t>Biopharma</a:t>
          </a:r>
        </a:p>
      </dgm:t>
    </dgm:pt>
    <dgm:pt modelId="{0F4FB403-B0E5-6941-80C3-EAD3D232FA9F}" type="parTrans" cxnId="{249B9E8E-C180-CF4B-AC75-72DEF37D3A08}">
      <dgm:prSet/>
      <dgm:spPr/>
      <dgm:t>
        <a:bodyPr/>
        <a:lstStyle/>
        <a:p>
          <a:endParaRPr lang="en-US"/>
        </a:p>
      </dgm:t>
    </dgm:pt>
    <dgm:pt modelId="{DDC3A261-0447-0B49-B1ED-DCC5FA7DCD38}" type="sibTrans" cxnId="{249B9E8E-C180-CF4B-AC75-72DEF37D3A08}">
      <dgm:prSet/>
      <dgm:spPr>
        <a:ln>
          <a:solidFill>
            <a:srgbClr val="C3C5CA"/>
          </a:solidFill>
        </a:ln>
      </dgm:spPr>
      <dgm:t>
        <a:bodyPr/>
        <a:lstStyle/>
        <a:p>
          <a:endParaRPr lang="en-US"/>
        </a:p>
      </dgm:t>
    </dgm:pt>
    <dgm:pt modelId="{859561CE-6B13-EA42-84A7-D68BBEC18697}">
      <dgm:prSet phldrT="[Text]"/>
      <dgm:spPr>
        <a:solidFill>
          <a:srgbClr val="6D80A0"/>
        </a:solidFill>
      </dgm:spPr>
      <dgm:t>
        <a:bodyPr/>
        <a:lstStyle/>
        <a:p>
          <a:r>
            <a:rPr lang="en-US" dirty="0"/>
            <a:t>Payer</a:t>
          </a:r>
        </a:p>
      </dgm:t>
    </dgm:pt>
    <dgm:pt modelId="{9CBBC45A-1462-AF44-80EB-EFE6FEF7D766}" type="parTrans" cxnId="{240FB62F-7C35-8245-AB60-FBF7A1D9140F}">
      <dgm:prSet/>
      <dgm:spPr/>
      <dgm:t>
        <a:bodyPr/>
        <a:lstStyle/>
        <a:p>
          <a:endParaRPr lang="en-US"/>
        </a:p>
      </dgm:t>
    </dgm:pt>
    <dgm:pt modelId="{34E149A3-7CCC-5741-99B0-33620BFA3BD2}" type="sibTrans" cxnId="{240FB62F-7C35-8245-AB60-FBF7A1D9140F}">
      <dgm:prSet/>
      <dgm:spPr>
        <a:ln>
          <a:solidFill>
            <a:srgbClr val="C3C5CA"/>
          </a:solidFill>
        </a:ln>
      </dgm:spPr>
      <dgm:t>
        <a:bodyPr/>
        <a:lstStyle/>
        <a:p>
          <a:endParaRPr lang="en-US"/>
        </a:p>
      </dgm:t>
    </dgm:pt>
    <dgm:pt modelId="{F394DE25-A3A7-354D-9DD2-26B95BE294C7}">
      <dgm:prSet phldrT="[Text]"/>
      <dgm:spPr>
        <a:solidFill>
          <a:srgbClr val="395273"/>
        </a:solidFill>
      </dgm:spPr>
      <dgm:t>
        <a:bodyPr/>
        <a:lstStyle/>
        <a:p>
          <a:r>
            <a:rPr lang="en-US" dirty="0"/>
            <a:t>Employer</a:t>
          </a:r>
        </a:p>
      </dgm:t>
    </dgm:pt>
    <dgm:pt modelId="{479BDF93-5A67-6C48-8F2A-F6F9EF484C17}" type="parTrans" cxnId="{46AFBA39-8B1A-8C47-BC66-5DBD2DAC6382}">
      <dgm:prSet/>
      <dgm:spPr/>
      <dgm:t>
        <a:bodyPr/>
        <a:lstStyle/>
        <a:p>
          <a:endParaRPr lang="en-US"/>
        </a:p>
      </dgm:t>
    </dgm:pt>
    <dgm:pt modelId="{C1F63364-FAFC-6F49-BE29-A29E3F1AC34A}" type="sibTrans" cxnId="{46AFBA39-8B1A-8C47-BC66-5DBD2DAC6382}">
      <dgm:prSet/>
      <dgm:spPr>
        <a:ln>
          <a:solidFill>
            <a:srgbClr val="C3C5CA"/>
          </a:solidFill>
        </a:ln>
      </dgm:spPr>
      <dgm:t>
        <a:bodyPr/>
        <a:lstStyle/>
        <a:p>
          <a:endParaRPr lang="en-US"/>
        </a:p>
      </dgm:t>
    </dgm:pt>
    <dgm:pt modelId="{CC1E16E6-A9AA-6B4C-9F14-0809B2B9D36D}">
      <dgm:prSet phldrT="[Text]"/>
      <dgm:spPr>
        <a:solidFill>
          <a:srgbClr val="BCC5D8"/>
        </a:solidFill>
      </dgm:spPr>
      <dgm:t>
        <a:bodyPr/>
        <a:lstStyle/>
        <a:p>
          <a:r>
            <a:rPr lang="en-US" dirty="0"/>
            <a:t>Tech/Broker</a:t>
          </a:r>
        </a:p>
      </dgm:t>
    </dgm:pt>
    <dgm:pt modelId="{D3AA8DCE-E17A-4546-9F27-302B8152245F}" type="parTrans" cxnId="{0A991409-4D69-A345-A2BD-927FA9BF8A2D}">
      <dgm:prSet/>
      <dgm:spPr/>
      <dgm:t>
        <a:bodyPr/>
        <a:lstStyle/>
        <a:p>
          <a:endParaRPr lang="en-US"/>
        </a:p>
      </dgm:t>
    </dgm:pt>
    <dgm:pt modelId="{9A57294A-5AAC-7743-9E9E-57BEA7D282E0}" type="sibTrans" cxnId="{0A991409-4D69-A345-A2BD-927FA9BF8A2D}">
      <dgm:prSet/>
      <dgm:spPr>
        <a:ln>
          <a:solidFill>
            <a:srgbClr val="C3C5CA"/>
          </a:solidFill>
        </a:ln>
      </dgm:spPr>
      <dgm:t>
        <a:bodyPr/>
        <a:lstStyle/>
        <a:p>
          <a:endParaRPr lang="en-US"/>
        </a:p>
      </dgm:t>
    </dgm:pt>
    <dgm:pt modelId="{73323465-9D1E-7348-A0A1-A4CDC4E74DF7}" type="pres">
      <dgm:prSet presAssocID="{486776E9-B13F-1A4A-A088-CCFCB1733E34}" presName="cycle" presStyleCnt="0">
        <dgm:presLayoutVars>
          <dgm:dir/>
          <dgm:resizeHandles val="exact"/>
        </dgm:presLayoutVars>
      </dgm:prSet>
      <dgm:spPr/>
    </dgm:pt>
    <dgm:pt modelId="{8A448EB4-9F5A-A74C-80B9-7F35A3A8CA27}" type="pres">
      <dgm:prSet presAssocID="{CFEDA886-D030-8D4E-8F08-BC5F35CC2D94}" presName="node" presStyleLbl="node1" presStyleIdx="0" presStyleCnt="5">
        <dgm:presLayoutVars>
          <dgm:bulletEnabled val="1"/>
        </dgm:presLayoutVars>
      </dgm:prSet>
      <dgm:spPr/>
    </dgm:pt>
    <dgm:pt modelId="{1E3D2C33-34D4-744B-A215-8F427348C3E0}" type="pres">
      <dgm:prSet presAssocID="{CFEDA886-D030-8D4E-8F08-BC5F35CC2D94}" presName="spNode" presStyleCnt="0"/>
      <dgm:spPr/>
    </dgm:pt>
    <dgm:pt modelId="{EFFA1BC4-66D3-EC40-B8C4-B4FAE1167F5A}" type="pres">
      <dgm:prSet presAssocID="{45789922-82E2-5943-A9BE-381F98C18306}" presName="sibTrans" presStyleLbl="sibTrans1D1" presStyleIdx="0" presStyleCnt="5"/>
      <dgm:spPr/>
    </dgm:pt>
    <dgm:pt modelId="{2A47B414-94E5-4449-BF4A-408E36AC5ED7}" type="pres">
      <dgm:prSet presAssocID="{EF34FBFB-F869-654F-BDA0-9B618E2917DB}" presName="node" presStyleLbl="node1" presStyleIdx="1" presStyleCnt="5">
        <dgm:presLayoutVars>
          <dgm:bulletEnabled val="1"/>
        </dgm:presLayoutVars>
      </dgm:prSet>
      <dgm:spPr/>
    </dgm:pt>
    <dgm:pt modelId="{90E69959-CFCF-2143-9C05-4EC95ADB0865}" type="pres">
      <dgm:prSet presAssocID="{EF34FBFB-F869-654F-BDA0-9B618E2917DB}" presName="spNode" presStyleCnt="0"/>
      <dgm:spPr/>
    </dgm:pt>
    <dgm:pt modelId="{B1EFE006-7F04-844B-8E32-D13C08430B25}" type="pres">
      <dgm:prSet presAssocID="{DDC3A261-0447-0B49-B1ED-DCC5FA7DCD38}" presName="sibTrans" presStyleLbl="sibTrans1D1" presStyleIdx="1" presStyleCnt="5"/>
      <dgm:spPr/>
    </dgm:pt>
    <dgm:pt modelId="{F4DE662D-A06D-A74E-A6D1-2E30AADAAC82}" type="pres">
      <dgm:prSet presAssocID="{859561CE-6B13-EA42-84A7-D68BBEC18697}" presName="node" presStyleLbl="node1" presStyleIdx="2" presStyleCnt="5">
        <dgm:presLayoutVars>
          <dgm:bulletEnabled val="1"/>
        </dgm:presLayoutVars>
      </dgm:prSet>
      <dgm:spPr/>
    </dgm:pt>
    <dgm:pt modelId="{5F03F452-E4D0-A64E-AE1F-B62E27E1AD3F}" type="pres">
      <dgm:prSet presAssocID="{859561CE-6B13-EA42-84A7-D68BBEC18697}" presName="spNode" presStyleCnt="0"/>
      <dgm:spPr/>
    </dgm:pt>
    <dgm:pt modelId="{00D99BBE-123B-974A-A720-0A0BA267D9BE}" type="pres">
      <dgm:prSet presAssocID="{34E149A3-7CCC-5741-99B0-33620BFA3BD2}" presName="sibTrans" presStyleLbl="sibTrans1D1" presStyleIdx="2" presStyleCnt="5"/>
      <dgm:spPr/>
    </dgm:pt>
    <dgm:pt modelId="{9F862B68-2BBB-B647-9EDD-D19290ECFEF6}" type="pres">
      <dgm:prSet presAssocID="{F394DE25-A3A7-354D-9DD2-26B95BE294C7}" presName="node" presStyleLbl="node1" presStyleIdx="3" presStyleCnt="5">
        <dgm:presLayoutVars>
          <dgm:bulletEnabled val="1"/>
        </dgm:presLayoutVars>
      </dgm:prSet>
      <dgm:spPr/>
    </dgm:pt>
    <dgm:pt modelId="{AB398E14-B4DF-7247-8BB3-899101893CF6}" type="pres">
      <dgm:prSet presAssocID="{F394DE25-A3A7-354D-9DD2-26B95BE294C7}" presName="spNode" presStyleCnt="0"/>
      <dgm:spPr/>
    </dgm:pt>
    <dgm:pt modelId="{4A9A057D-3D32-9F44-B4F4-0F0FB00F1663}" type="pres">
      <dgm:prSet presAssocID="{C1F63364-FAFC-6F49-BE29-A29E3F1AC34A}" presName="sibTrans" presStyleLbl="sibTrans1D1" presStyleIdx="3" presStyleCnt="5"/>
      <dgm:spPr/>
    </dgm:pt>
    <dgm:pt modelId="{DC248425-257F-914F-B4C2-5919F9BA6B7D}" type="pres">
      <dgm:prSet presAssocID="{CC1E16E6-A9AA-6B4C-9F14-0809B2B9D36D}" presName="node" presStyleLbl="node1" presStyleIdx="4" presStyleCnt="5">
        <dgm:presLayoutVars>
          <dgm:bulletEnabled val="1"/>
        </dgm:presLayoutVars>
      </dgm:prSet>
      <dgm:spPr/>
    </dgm:pt>
    <dgm:pt modelId="{46A171B7-FDA2-324E-B1E5-8731F819F9D6}" type="pres">
      <dgm:prSet presAssocID="{CC1E16E6-A9AA-6B4C-9F14-0809B2B9D36D}" presName="spNode" presStyleCnt="0"/>
      <dgm:spPr/>
    </dgm:pt>
    <dgm:pt modelId="{9B422580-CC96-1744-87C9-820CF5A6F873}" type="pres">
      <dgm:prSet presAssocID="{9A57294A-5AAC-7743-9E9E-57BEA7D282E0}" presName="sibTrans" presStyleLbl="sibTrans1D1" presStyleIdx="4" presStyleCnt="5"/>
      <dgm:spPr/>
    </dgm:pt>
  </dgm:ptLst>
  <dgm:cxnLst>
    <dgm:cxn modelId="{0A991409-4D69-A345-A2BD-927FA9BF8A2D}" srcId="{486776E9-B13F-1A4A-A088-CCFCB1733E34}" destId="{CC1E16E6-A9AA-6B4C-9F14-0809B2B9D36D}" srcOrd="4" destOrd="0" parTransId="{D3AA8DCE-E17A-4546-9F27-302B8152245F}" sibTransId="{9A57294A-5AAC-7743-9E9E-57BEA7D282E0}"/>
    <dgm:cxn modelId="{50941C13-1660-E044-99EB-9820FE27D1D5}" type="presOf" srcId="{45789922-82E2-5943-A9BE-381F98C18306}" destId="{EFFA1BC4-66D3-EC40-B8C4-B4FAE1167F5A}" srcOrd="0" destOrd="0" presId="urn:microsoft.com/office/officeart/2005/8/layout/cycle6"/>
    <dgm:cxn modelId="{41ED8226-8278-0F40-B24C-73CFA6472B3C}" type="presOf" srcId="{F394DE25-A3A7-354D-9DD2-26B95BE294C7}" destId="{9F862B68-2BBB-B647-9EDD-D19290ECFEF6}" srcOrd="0" destOrd="0" presId="urn:microsoft.com/office/officeart/2005/8/layout/cycle6"/>
    <dgm:cxn modelId="{240FB62F-7C35-8245-AB60-FBF7A1D9140F}" srcId="{486776E9-B13F-1A4A-A088-CCFCB1733E34}" destId="{859561CE-6B13-EA42-84A7-D68BBEC18697}" srcOrd="2" destOrd="0" parTransId="{9CBBC45A-1462-AF44-80EB-EFE6FEF7D766}" sibTransId="{34E149A3-7CCC-5741-99B0-33620BFA3BD2}"/>
    <dgm:cxn modelId="{46AFBA39-8B1A-8C47-BC66-5DBD2DAC6382}" srcId="{486776E9-B13F-1A4A-A088-CCFCB1733E34}" destId="{F394DE25-A3A7-354D-9DD2-26B95BE294C7}" srcOrd="3" destOrd="0" parTransId="{479BDF93-5A67-6C48-8F2A-F6F9EF484C17}" sibTransId="{C1F63364-FAFC-6F49-BE29-A29E3F1AC34A}"/>
    <dgm:cxn modelId="{B4C4EF3D-B47C-CB40-AFA4-46A2BBE404DF}" type="presOf" srcId="{C1F63364-FAFC-6F49-BE29-A29E3F1AC34A}" destId="{4A9A057D-3D32-9F44-B4F4-0F0FB00F1663}" srcOrd="0" destOrd="0" presId="urn:microsoft.com/office/officeart/2005/8/layout/cycle6"/>
    <dgm:cxn modelId="{D8188F48-4D54-3D4F-9BCB-7171FACF9CD9}" type="presOf" srcId="{EF34FBFB-F869-654F-BDA0-9B618E2917DB}" destId="{2A47B414-94E5-4449-BF4A-408E36AC5ED7}" srcOrd="0" destOrd="0" presId="urn:microsoft.com/office/officeart/2005/8/layout/cycle6"/>
    <dgm:cxn modelId="{DD0A6E6C-F5DB-EB47-B208-8D82EC4E24A1}" type="presOf" srcId="{486776E9-B13F-1A4A-A088-CCFCB1733E34}" destId="{73323465-9D1E-7348-A0A1-A4CDC4E74DF7}" srcOrd="0" destOrd="0" presId="urn:microsoft.com/office/officeart/2005/8/layout/cycle6"/>
    <dgm:cxn modelId="{10141672-A3C4-D64F-8A31-62AF01462BA3}" type="presOf" srcId="{CFEDA886-D030-8D4E-8F08-BC5F35CC2D94}" destId="{8A448EB4-9F5A-A74C-80B9-7F35A3A8CA27}" srcOrd="0" destOrd="0" presId="urn:microsoft.com/office/officeart/2005/8/layout/cycle6"/>
    <dgm:cxn modelId="{1416B874-EE37-9148-A654-CA51E2F2115D}" type="presOf" srcId="{CC1E16E6-A9AA-6B4C-9F14-0809B2B9D36D}" destId="{DC248425-257F-914F-B4C2-5919F9BA6B7D}" srcOrd="0" destOrd="0" presId="urn:microsoft.com/office/officeart/2005/8/layout/cycle6"/>
    <dgm:cxn modelId="{1C1F7C77-0B97-554F-A5FE-3AF95487D6C5}" type="presOf" srcId="{34E149A3-7CCC-5741-99B0-33620BFA3BD2}" destId="{00D99BBE-123B-974A-A720-0A0BA267D9BE}" srcOrd="0" destOrd="0" presId="urn:microsoft.com/office/officeart/2005/8/layout/cycle6"/>
    <dgm:cxn modelId="{249B9E8E-C180-CF4B-AC75-72DEF37D3A08}" srcId="{486776E9-B13F-1A4A-A088-CCFCB1733E34}" destId="{EF34FBFB-F869-654F-BDA0-9B618E2917DB}" srcOrd="1" destOrd="0" parTransId="{0F4FB403-B0E5-6941-80C3-EAD3D232FA9F}" sibTransId="{DDC3A261-0447-0B49-B1ED-DCC5FA7DCD38}"/>
    <dgm:cxn modelId="{F48AB6B7-01E3-044D-B668-96C82603153D}" type="presOf" srcId="{9A57294A-5AAC-7743-9E9E-57BEA7D282E0}" destId="{9B422580-CC96-1744-87C9-820CF5A6F873}" srcOrd="0" destOrd="0" presId="urn:microsoft.com/office/officeart/2005/8/layout/cycle6"/>
    <dgm:cxn modelId="{174D7ECB-4EDF-7242-988C-920659EA7870}" type="presOf" srcId="{DDC3A261-0447-0B49-B1ED-DCC5FA7DCD38}" destId="{B1EFE006-7F04-844B-8E32-D13C08430B25}" srcOrd="0" destOrd="0" presId="urn:microsoft.com/office/officeart/2005/8/layout/cycle6"/>
    <dgm:cxn modelId="{10CF8CDF-18BF-9F4B-8A09-705393AF6F87}" type="presOf" srcId="{859561CE-6B13-EA42-84A7-D68BBEC18697}" destId="{F4DE662D-A06D-A74E-A6D1-2E30AADAAC82}" srcOrd="0" destOrd="0" presId="urn:microsoft.com/office/officeart/2005/8/layout/cycle6"/>
    <dgm:cxn modelId="{3A1D61F8-E918-C94C-951E-0F2C57F0CB1D}" srcId="{486776E9-B13F-1A4A-A088-CCFCB1733E34}" destId="{CFEDA886-D030-8D4E-8F08-BC5F35CC2D94}" srcOrd="0" destOrd="0" parTransId="{F2FBBB78-9A34-3344-8009-1242012DD8A9}" sibTransId="{45789922-82E2-5943-A9BE-381F98C18306}"/>
    <dgm:cxn modelId="{99A2CA51-DA74-1049-A098-92B5A9ADBE7C}" type="presParOf" srcId="{73323465-9D1E-7348-A0A1-A4CDC4E74DF7}" destId="{8A448EB4-9F5A-A74C-80B9-7F35A3A8CA27}" srcOrd="0" destOrd="0" presId="urn:microsoft.com/office/officeart/2005/8/layout/cycle6"/>
    <dgm:cxn modelId="{9B63524D-954C-F54A-A7CD-99247CD03CF0}" type="presParOf" srcId="{73323465-9D1E-7348-A0A1-A4CDC4E74DF7}" destId="{1E3D2C33-34D4-744B-A215-8F427348C3E0}" srcOrd="1" destOrd="0" presId="urn:microsoft.com/office/officeart/2005/8/layout/cycle6"/>
    <dgm:cxn modelId="{B7465962-4E77-FA42-A14B-D05CB0427E64}" type="presParOf" srcId="{73323465-9D1E-7348-A0A1-A4CDC4E74DF7}" destId="{EFFA1BC4-66D3-EC40-B8C4-B4FAE1167F5A}" srcOrd="2" destOrd="0" presId="urn:microsoft.com/office/officeart/2005/8/layout/cycle6"/>
    <dgm:cxn modelId="{2EEA00FB-618F-9449-90C6-DEAA294B4D2F}" type="presParOf" srcId="{73323465-9D1E-7348-A0A1-A4CDC4E74DF7}" destId="{2A47B414-94E5-4449-BF4A-408E36AC5ED7}" srcOrd="3" destOrd="0" presId="urn:microsoft.com/office/officeart/2005/8/layout/cycle6"/>
    <dgm:cxn modelId="{5D65E40B-158D-2B49-9408-A9D589FE8BB6}" type="presParOf" srcId="{73323465-9D1E-7348-A0A1-A4CDC4E74DF7}" destId="{90E69959-CFCF-2143-9C05-4EC95ADB0865}" srcOrd="4" destOrd="0" presId="urn:microsoft.com/office/officeart/2005/8/layout/cycle6"/>
    <dgm:cxn modelId="{894B6A85-3EF2-314D-B483-1A99D2E4B48D}" type="presParOf" srcId="{73323465-9D1E-7348-A0A1-A4CDC4E74DF7}" destId="{B1EFE006-7F04-844B-8E32-D13C08430B25}" srcOrd="5" destOrd="0" presId="urn:microsoft.com/office/officeart/2005/8/layout/cycle6"/>
    <dgm:cxn modelId="{6C96FA68-AF6A-6245-8112-73362D4CF3C7}" type="presParOf" srcId="{73323465-9D1E-7348-A0A1-A4CDC4E74DF7}" destId="{F4DE662D-A06D-A74E-A6D1-2E30AADAAC82}" srcOrd="6" destOrd="0" presId="urn:microsoft.com/office/officeart/2005/8/layout/cycle6"/>
    <dgm:cxn modelId="{C5363344-310C-7640-A0B6-19A67DE33121}" type="presParOf" srcId="{73323465-9D1E-7348-A0A1-A4CDC4E74DF7}" destId="{5F03F452-E4D0-A64E-AE1F-B62E27E1AD3F}" srcOrd="7" destOrd="0" presId="urn:microsoft.com/office/officeart/2005/8/layout/cycle6"/>
    <dgm:cxn modelId="{0C0298D6-6BDA-054D-A045-2B59F6E8A080}" type="presParOf" srcId="{73323465-9D1E-7348-A0A1-A4CDC4E74DF7}" destId="{00D99BBE-123B-974A-A720-0A0BA267D9BE}" srcOrd="8" destOrd="0" presId="urn:microsoft.com/office/officeart/2005/8/layout/cycle6"/>
    <dgm:cxn modelId="{8131C7EC-23B2-C944-9A94-193505939006}" type="presParOf" srcId="{73323465-9D1E-7348-A0A1-A4CDC4E74DF7}" destId="{9F862B68-2BBB-B647-9EDD-D19290ECFEF6}" srcOrd="9" destOrd="0" presId="urn:microsoft.com/office/officeart/2005/8/layout/cycle6"/>
    <dgm:cxn modelId="{1F88E394-D349-6D44-AFFB-79CB83B3FFAB}" type="presParOf" srcId="{73323465-9D1E-7348-A0A1-A4CDC4E74DF7}" destId="{AB398E14-B4DF-7247-8BB3-899101893CF6}" srcOrd="10" destOrd="0" presId="urn:microsoft.com/office/officeart/2005/8/layout/cycle6"/>
    <dgm:cxn modelId="{8C297321-8282-2746-AB57-878C5C5A2A97}" type="presParOf" srcId="{73323465-9D1E-7348-A0A1-A4CDC4E74DF7}" destId="{4A9A057D-3D32-9F44-B4F4-0F0FB00F1663}" srcOrd="11" destOrd="0" presId="urn:microsoft.com/office/officeart/2005/8/layout/cycle6"/>
    <dgm:cxn modelId="{9EC0EB2A-7AE8-6B4A-8278-1E1FFD522195}" type="presParOf" srcId="{73323465-9D1E-7348-A0A1-A4CDC4E74DF7}" destId="{DC248425-257F-914F-B4C2-5919F9BA6B7D}" srcOrd="12" destOrd="0" presId="urn:microsoft.com/office/officeart/2005/8/layout/cycle6"/>
    <dgm:cxn modelId="{2486C222-D586-ED41-80F1-A580C0EB7247}" type="presParOf" srcId="{73323465-9D1E-7348-A0A1-A4CDC4E74DF7}" destId="{46A171B7-FDA2-324E-B1E5-8731F819F9D6}" srcOrd="13" destOrd="0" presId="urn:microsoft.com/office/officeart/2005/8/layout/cycle6"/>
    <dgm:cxn modelId="{51872B74-A29B-5740-B659-AA73EBB7D7E0}" type="presParOf" srcId="{73323465-9D1E-7348-A0A1-A4CDC4E74DF7}" destId="{9B422580-CC96-1744-87C9-820CF5A6F873}"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6D20951-6F2B-544F-8EB3-C4CC906D7D5F}" type="doc">
      <dgm:prSet loTypeId="urn:microsoft.com/office/officeart/2005/8/layout/process1" loCatId="" qsTypeId="urn:microsoft.com/office/officeart/2005/8/quickstyle/simple1" qsCatId="simple" csTypeId="urn:microsoft.com/office/officeart/2005/8/colors/accent1_2" csCatId="accent1" phldr="1"/>
      <dgm:spPr/>
    </dgm:pt>
    <dgm:pt modelId="{32BD0D60-C22E-F04E-948F-3A3AA67B6554}">
      <dgm:prSet phldrT="[Text]"/>
      <dgm:spPr>
        <a:solidFill>
          <a:srgbClr val="037473"/>
        </a:solidFill>
      </dgm:spPr>
      <dgm:t>
        <a:bodyPr anchor="t"/>
        <a:lstStyle/>
        <a:p>
          <a:r>
            <a:rPr lang="en-US" b="1" dirty="0">
              <a:latin typeface="Arial" panose="020B0604020202020204" pitchFamily="34" charset="0"/>
              <a:cs typeface="Arial" panose="020B0604020202020204" pitchFamily="34" charset="0"/>
            </a:rPr>
            <a:t>Contract:        </a:t>
          </a:r>
          <a:r>
            <a:rPr lang="en-US" dirty="0">
              <a:latin typeface="Arial" panose="020B0604020202020204" pitchFamily="34" charset="0"/>
              <a:cs typeface="Arial" panose="020B0604020202020204" pitchFamily="34" charset="0"/>
            </a:rPr>
            <a:t>Set clear definition of terms and goals for patient populations</a:t>
          </a:r>
        </a:p>
      </dgm:t>
    </dgm:pt>
    <dgm:pt modelId="{80C5A326-5022-A946-9BEF-631B499421BF}" type="parTrans" cxnId="{17382AAB-09EF-4441-BB4E-1B5B424A4391}">
      <dgm:prSet/>
      <dgm:spPr/>
      <dgm:t>
        <a:bodyPr/>
        <a:lstStyle/>
        <a:p>
          <a:endParaRPr lang="en-US"/>
        </a:p>
      </dgm:t>
    </dgm:pt>
    <dgm:pt modelId="{4E844DA7-8BEC-2148-B8E8-0CC7BDE9282A}" type="sibTrans" cxnId="{17382AAB-09EF-4441-BB4E-1B5B424A4391}">
      <dgm:prSet/>
      <dgm:spPr/>
      <dgm:t>
        <a:bodyPr/>
        <a:lstStyle/>
        <a:p>
          <a:endParaRPr lang="en-US" dirty="0"/>
        </a:p>
      </dgm:t>
    </dgm:pt>
    <dgm:pt modelId="{2A7A4B04-F7B2-354E-8E72-6DB568ED4251}">
      <dgm:prSet phldrT="[Text]"/>
      <dgm:spPr>
        <a:solidFill>
          <a:srgbClr val="037473"/>
        </a:solidFill>
      </dgm:spPr>
      <dgm:t>
        <a:bodyPr anchor="t"/>
        <a:lstStyle/>
        <a:p>
          <a:r>
            <a:rPr lang="en-US" b="1" dirty="0">
              <a:latin typeface="Arial" panose="020B0604020202020204" pitchFamily="34" charset="0"/>
              <a:cs typeface="Arial" panose="020B0604020202020204" pitchFamily="34" charset="0"/>
            </a:rPr>
            <a:t>Reporting: </a:t>
          </a:r>
          <a:r>
            <a:rPr lang="en-US" dirty="0">
              <a:latin typeface="Arial" panose="020B0604020202020204" pitchFamily="34" charset="0"/>
              <a:cs typeface="Arial" panose="020B0604020202020204" pitchFamily="34" charset="0"/>
            </a:rPr>
            <a:t>Establish how the data will be collected</a:t>
          </a:r>
        </a:p>
      </dgm:t>
    </dgm:pt>
    <dgm:pt modelId="{63F4245A-A7CE-AF43-8497-DA1604E4F6DA}" type="parTrans" cxnId="{A6134062-23B3-2945-9A28-9FFB0A9A75F2}">
      <dgm:prSet/>
      <dgm:spPr/>
      <dgm:t>
        <a:bodyPr/>
        <a:lstStyle/>
        <a:p>
          <a:endParaRPr lang="en-US"/>
        </a:p>
      </dgm:t>
    </dgm:pt>
    <dgm:pt modelId="{5262A9F4-0F0F-354E-A6D7-4137ED2AAA7F}" type="sibTrans" cxnId="{A6134062-23B3-2945-9A28-9FFB0A9A75F2}">
      <dgm:prSet/>
      <dgm:spPr/>
      <dgm:t>
        <a:bodyPr/>
        <a:lstStyle/>
        <a:p>
          <a:endParaRPr lang="en-US" dirty="0"/>
        </a:p>
      </dgm:t>
    </dgm:pt>
    <dgm:pt modelId="{3ECE19A3-C3D6-2E4E-87B3-5C7D9DFDF0DE}">
      <dgm:prSet phldrT="[Text]" custT="1"/>
      <dgm:spPr>
        <a:solidFill>
          <a:srgbClr val="037473"/>
        </a:solidFill>
      </dgm:spPr>
      <dgm:t>
        <a:bodyPr anchor="t"/>
        <a:lstStyle/>
        <a:p>
          <a:r>
            <a:rPr lang="en-US" sz="1500" b="1" dirty="0">
              <a:latin typeface="Arial" panose="020B0604020202020204" pitchFamily="34" charset="0"/>
              <a:cs typeface="Arial" panose="020B0604020202020204" pitchFamily="34" charset="0"/>
            </a:rPr>
            <a:t>Payment: </a:t>
          </a:r>
          <a:r>
            <a:rPr lang="en-US" sz="1500" dirty="0">
              <a:latin typeface="Arial" panose="020B0604020202020204" pitchFamily="34" charset="0"/>
              <a:cs typeface="Arial" panose="020B0604020202020204" pitchFamily="34" charset="0"/>
            </a:rPr>
            <a:t>Reimburse based on outcomes</a:t>
          </a:r>
        </a:p>
      </dgm:t>
    </dgm:pt>
    <dgm:pt modelId="{F47D1A5E-A901-B141-9780-9EF4079860BA}" type="parTrans" cxnId="{8F694E4D-0247-FC4B-BAA9-43B59339388A}">
      <dgm:prSet/>
      <dgm:spPr/>
      <dgm:t>
        <a:bodyPr/>
        <a:lstStyle/>
        <a:p>
          <a:endParaRPr lang="en-US"/>
        </a:p>
      </dgm:t>
    </dgm:pt>
    <dgm:pt modelId="{2ECBE1B7-ACBE-124D-9AB5-0E70A2C2FC70}" type="sibTrans" cxnId="{8F694E4D-0247-FC4B-BAA9-43B59339388A}">
      <dgm:prSet/>
      <dgm:spPr/>
      <dgm:t>
        <a:bodyPr/>
        <a:lstStyle/>
        <a:p>
          <a:endParaRPr lang="en-US"/>
        </a:p>
      </dgm:t>
    </dgm:pt>
    <dgm:pt modelId="{01F07E84-F1E1-7B44-A35E-092A36E3E013}">
      <dgm:prSet phldrT="[Text]"/>
      <dgm:spPr>
        <a:solidFill>
          <a:srgbClr val="037473"/>
        </a:solidFill>
      </dgm:spPr>
      <dgm:t>
        <a:bodyPr anchor="t"/>
        <a:lstStyle/>
        <a:p>
          <a:r>
            <a:rPr lang="en-US" b="1" dirty="0">
              <a:latin typeface="Arial" panose="020B0604020202020204" pitchFamily="34" charset="0"/>
              <a:cs typeface="Arial" panose="020B0604020202020204" pitchFamily="34" charset="0"/>
            </a:rPr>
            <a:t>Data Analysis: </a:t>
          </a:r>
          <a:r>
            <a:rPr lang="en-US" dirty="0">
              <a:latin typeface="Arial" panose="020B0604020202020204" pitchFamily="34" charset="0"/>
              <a:cs typeface="Arial" panose="020B0604020202020204" pitchFamily="34" charset="0"/>
            </a:rPr>
            <a:t>Calculate based on reported data to provide accurate reimbursement</a:t>
          </a:r>
        </a:p>
      </dgm:t>
    </dgm:pt>
    <dgm:pt modelId="{0180420D-390F-6944-9BBA-9FAEE90BCD08}" type="parTrans" cxnId="{8E017AFE-4A70-D841-9CE3-448AE3D1FD89}">
      <dgm:prSet/>
      <dgm:spPr/>
      <dgm:t>
        <a:bodyPr/>
        <a:lstStyle/>
        <a:p>
          <a:endParaRPr lang="en-US"/>
        </a:p>
      </dgm:t>
    </dgm:pt>
    <dgm:pt modelId="{806C66F5-21B8-3F48-9823-D6991E360E27}" type="sibTrans" cxnId="{8E017AFE-4A70-D841-9CE3-448AE3D1FD89}">
      <dgm:prSet/>
      <dgm:spPr/>
      <dgm:t>
        <a:bodyPr/>
        <a:lstStyle/>
        <a:p>
          <a:endParaRPr lang="en-US" dirty="0"/>
        </a:p>
      </dgm:t>
    </dgm:pt>
    <dgm:pt modelId="{A2A92DE7-3AEB-C948-817E-B3FC27C9EC00}" type="pres">
      <dgm:prSet presAssocID="{F6D20951-6F2B-544F-8EB3-C4CC906D7D5F}" presName="Name0" presStyleCnt="0">
        <dgm:presLayoutVars>
          <dgm:dir/>
          <dgm:resizeHandles val="exact"/>
        </dgm:presLayoutVars>
      </dgm:prSet>
      <dgm:spPr/>
    </dgm:pt>
    <dgm:pt modelId="{FDAB7F3C-51F6-8C4F-B307-17D1942C29B2}" type="pres">
      <dgm:prSet presAssocID="{32BD0D60-C22E-F04E-948F-3A3AA67B6554}" presName="node" presStyleLbl="node1" presStyleIdx="0" presStyleCnt="4">
        <dgm:presLayoutVars>
          <dgm:bulletEnabled val="1"/>
        </dgm:presLayoutVars>
      </dgm:prSet>
      <dgm:spPr/>
    </dgm:pt>
    <dgm:pt modelId="{66F5AF4B-E843-4C41-AF0C-A267EE2D8618}" type="pres">
      <dgm:prSet presAssocID="{4E844DA7-8BEC-2148-B8E8-0CC7BDE9282A}" presName="sibTrans" presStyleLbl="sibTrans2D1" presStyleIdx="0" presStyleCnt="3"/>
      <dgm:spPr/>
    </dgm:pt>
    <dgm:pt modelId="{95C39187-AD52-F04F-BCD0-9ACFC6E76434}" type="pres">
      <dgm:prSet presAssocID="{4E844DA7-8BEC-2148-B8E8-0CC7BDE9282A}" presName="connectorText" presStyleLbl="sibTrans2D1" presStyleIdx="0" presStyleCnt="3"/>
      <dgm:spPr/>
    </dgm:pt>
    <dgm:pt modelId="{4674AC7F-B031-6049-BCA5-693A10930AC1}" type="pres">
      <dgm:prSet presAssocID="{2A7A4B04-F7B2-354E-8E72-6DB568ED4251}" presName="node" presStyleLbl="node1" presStyleIdx="1" presStyleCnt="4">
        <dgm:presLayoutVars>
          <dgm:bulletEnabled val="1"/>
        </dgm:presLayoutVars>
      </dgm:prSet>
      <dgm:spPr/>
    </dgm:pt>
    <dgm:pt modelId="{D149BC3A-B533-3C48-896D-47D7332AB251}" type="pres">
      <dgm:prSet presAssocID="{5262A9F4-0F0F-354E-A6D7-4137ED2AAA7F}" presName="sibTrans" presStyleLbl="sibTrans2D1" presStyleIdx="1" presStyleCnt="3"/>
      <dgm:spPr/>
    </dgm:pt>
    <dgm:pt modelId="{97963477-BB09-FB4A-A2DE-CD82BA614408}" type="pres">
      <dgm:prSet presAssocID="{5262A9F4-0F0F-354E-A6D7-4137ED2AAA7F}" presName="connectorText" presStyleLbl="sibTrans2D1" presStyleIdx="1" presStyleCnt="3"/>
      <dgm:spPr/>
    </dgm:pt>
    <dgm:pt modelId="{C88C0EA6-2BF8-3A48-BE0D-2180266AA09C}" type="pres">
      <dgm:prSet presAssocID="{01F07E84-F1E1-7B44-A35E-092A36E3E013}" presName="node" presStyleLbl="node1" presStyleIdx="2" presStyleCnt="4">
        <dgm:presLayoutVars>
          <dgm:bulletEnabled val="1"/>
        </dgm:presLayoutVars>
      </dgm:prSet>
      <dgm:spPr/>
    </dgm:pt>
    <dgm:pt modelId="{D008A0E8-5DE9-724E-85EB-55E41D531BDD}" type="pres">
      <dgm:prSet presAssocID="{806C66F5-21B8-3F48-9823-D6991E360E27}" presName="sibTrans" presStyleLbl="sibTrans2D1" presStyleIdx="2" presStyleCnt="3"/>
      <dgm:spPr/>
    </dgm:pt>
    <dgm:pt modelId="{F6159EE5-2CD2-5E41-9612-9820E27985CF}" type="pres">
      <dgm:prSet presAssocID="{806C66F5-21B8-3F48-9823-D6991E360E27}" presName="connectorText" presStyleLbl="sibTrans2D1" presStyleIdx="2" presStyleCnt="3"/>
      <dgm:spPr/>
    </dgm:pt>
    <dgm:pt modelId="{7A3A5070-CC3D-2D43-A650-478BF281F264}" type="pres">
      <dgm:prSet presAssocID="{3ECE19A3-C3D6-2E4E-87B3-5C7D9DFDF0DE}" presName="node" presStyleLbl="node1" presStyleIdx="3" presStyleCnt="4">
        <dgm:presLayoutVars>
          <dgm:bulletEnabled val="1"/>
        </dgm:presLayoutVars>
      </dgm:prSet>
      <dgm:spPr/>
    </dgm:pt>
  </dgm:ptLst>
  <dgm:cxnLst>
    <dgm:cxn modelId="{28CA4C04-6145-104B-BA42-5D87E4897509}" type="presOf" srcId="{806C66F5-21B8-3F48-9823-D6991E360E27}" destId="{F6159EE5-2CD2-5E41-9612-9820E27985CF}" srcOrd="1" destOrd="0" presId="urn:microsoft.com/office/officeart/2005/8/layout/process1"/>
    <dgm:cxn modelId="{0B8C980F-4C75-1C42-8117-91972A526D2C}" type="presOf" srcId="{5262A9F4-0F0F-354E-A6D7-4137ED2AAA7F}" destId="{97963477-BB09-FB4A-A2DE-CD82BA614408}" srcOrd="1" destOrd="0" presId="urn:microsoft.com/office/officeart/2005/8/layout/process1"/>
    <dgm:cxn modelId="{273EA225-D6DA-194D-8881-6156A6CABFDB}" type="presOf" srcId="{806C66F5-21B8-3F48-9823-D6991E360E27}" destId="{D008A0E8-5DE9-724E-85EB-55E41D531BDD}" srcOrd="0" destOrd="0" presId="urn:microsoft.com/office/officeart/2005/8/layout/process1"/>
    <dgm:cxn modelId="{E91C7760-0312-924F-B9C1-F40A47F070F5}" type="presOf" srcId="{F6D20951-6F2B-544F-8EB3-C4CC906D7D5F}" destId="{A2A92DE7-3AEB-C948-817E-B3FC27C9EC00}" srcOrd="0" destOrd="0" presId="urn:microsoft.com/office/officeart/2005/8/layout/process1"/>
    <dgm:cxn modelId="{A6134062-23B3-2945-9A28-9FFB0A9A75F2}" srcId="{F6D20951-6F2B-544F-8EB3-C4CC906D7D5F}" destId="{2A7A4B04-F7B2-354E-8E72-6DB568ED4251}" srcOrd="1" destOrd="0" parTransId="{63F4245A-A7CE-AF43-8497-DA1604E4F6DA}" sibTransId="{5262A9F4-0F0F-354E-A6D7-4137ED2AAA7F}"/>
    <dgm:cxn modelId="{8F694E4D-0247-FC4B-BAA9-43B59339388A}" srcId="{F6D20951-6F2B-544F-8EB3-C4CC906D7D5F}" destId="{3ECE19A3-C3D6-2E4E-87B3-5C7D9DFDF0DE}" srcOrd="3" destOrd="0" parTransId="{F47D1A5E-A901-B141-9780-9EF4079860BA}" sibTransId="{2ECBE1B7-ACBE-124D-9AB5-0E70A2C2FC70}"/>
    <dgm:cxn modelId="{106A3353-6C3A-3D40-B4E7-C109826A7B25}" type="presOf" srcId="{32BD0D60-C22E-F04E-948F-3A3AA67B6554}" destId="{FDAB7F3C-51F6-8C4F-B307-17D1942C29B2}" srcOrd="0" destOrd="0" presId="urn:microsoft.com/office/officeart/2005/8/layout/process1"/>
    <dgm:cxn modelId="{59AB117F-CFBD-0840-8DEF-BD4F3D5E87D6}" type="presOf" srcId="{4E844DA7-8BEC-2148-B8E8-0CC7BDE9282A}" destId="{95C39187-AD52-F04F-BCD0-9ACFC6E76434}" srcOrd="1" destOrd="0" presId="urn:microsoft.com/office/officeart/2005/8/layout/process1"/>
    <dgm:cxn modelId="{8678109C-4981-1D48-845B-E6AB6276A745}" type="presOf" srcId="{4E844DA7-8BEC-2148-B8E8-0CC7BDE9282A}" destId="{66F5AF4B-E843-4C41-AF0C-A267EE2D8618}" srcOrd="0" destOrd="0" presId="urn:microsoft.com/office/officeart/2005/8/layout/process1"/>
    <dgm:cxn modelId="{17382AAB-09EF-4441-BB4E-1B5B424A4391}" srcId="{F6D20951-6F2B-544F-8EB3-C4CC906D7D5F}" destId="{32BD0D60-C22E-F04E-948F-3A3AA67B6554}" srcOrd="0" destOrd="0" parTransId="{80C5A326-5022-A946-9BEF-631B499421BF}" sibTransId="{4E844DA7-8BEC-2148-B8E8-0CC7BDE9282A}"/>
    <dgm:cxn modelId="{6A2162B5-79DC-8F42-A05E-34CFDA4B18BC}" type="presOf" srcId="{3ECE19A3-C3D6-2E4E-87B3-5C7D9DFDF0DE}" destId="{7A3A5070-CC3D-2D43-A650-478BF281F264}" srcOrd="0" destOrd="0" presId="urn:microsoft.com/office/officeart/2005/8/layout/process1"/>
    <dgm:cxn modelId="{629508BA-70C2-AC49-8985-82BB536BDAE6}" type="presOf" srcId="{5262A9F4-0F0F-354E-A6D7-4137ED2AAA7F}" destId="{D149BC3A-B533-3C48-896D-47D7332AB251}" srcOrd="0" destOrd="0" presId="urn:microsoft.com/office/officeart/2005/8/layout/process1"/>
    <dgm:cxn modelId="{8D3437DE-8659-0144-9463-AFBDC894BCFC}" type="presOf" srcId="{01F07E84-F1E1-7B44-A35E-092A36E3E013}" destId="{C88C0EA6-2BF8-3A48-BE0D-2180266AA09C}" srcOrd="0" destOrd="0" presId="urn:microsoft.com/office/officeart/2005/8/layout/process1"/>
    <dgm:cxn modelId="{8E017AFE-4A70-D841-9CE3-448AE3D1FD89}" srcId="{F6D20951-6F2B-544F-8EB3-C4CC906D7D5F}" destId="{01F07E84-F1E1-7B44-A35E-092A36E3E013}" srcOrd="2" destOrd="0" parTransId="{0180420D-390F-6944-9BBA-9FAEE90BCD08}" sibTransId="{806C66F5-21B8-3F48-9823-D6991E360E27}"/>
    <dgm:cxn modelId="{3B11C5FE-4A50-9649-84D2-8EE041960656}" type="presOf" srcId="{2A7A4B04-F7B2-354E-8E72-6DB568ED4251}" destId="{4674AC7F-B031-6049-BCA5-693A10930AC1}" srcOrd="0" destOrd="0" presId="urn:microsoft.com/office/officeart/2005/8/layout/process1"/>
    <dgm:cxn modelId="{2F7A7DB0-B63A-F448-88C6-3F824A0D0EC0}" type="presParOf" srcId="{A2A92DE7-3AEB-C948-817E-B3FC27C9EC00}" destId="{FDAB7F3C-51F6-8C4F-B307-17D1942C29B2}" srcOrd="0" destOrd="0" presId="urn:microsoft.com/office/officeart/2005/8/layout/process1"/>
    <dgm:cxn modelId="{769F5CC2-0F20-6B43-B2E1-D8672F993608}" type="presParOf" srcId="{A2A92DE7-3AEB-C948-817E-B3FC27C9EC00}" destId="{66F5AF4B-E843-4C41-AF0C-A267EE2D8618}" srcOrd="1" destOrd="0" presId="urn:microsoft.com/office/officeart/2005/8/layout/process1"/>
    <dgm:cxn modelId="{F868097E-00F9-8945-94D7-2A4B187CD703}" type="presParOf" srcId="{66F5AF4B-E843-4C41-AF0C-A267EE2D8618}" destId="{95C39187-AD52-F04F-BCD0-9ACFC6E76434}" srcOrd="0" destOrd="0" presId="urn:microsoft.com/office/officeart/2005/8/layout/process1"/>
    <dgm:cxn modelId="{EC246D36-4799-8847-B436-645D2365C302}" type="presParOf" srcId="{A2A92DE7-3AEB-C948-817E-B3FC27C9EC00}" destId="{4674AC7F-B031-6049-BCA5-693A10930AC1}" srcOrd="2" destOrd="0" presId="urn:microsoft.com/office/officeart/2005/8/layout/process1"/>
    <dgm:cxn modelId="{A5BA74BB-85DC-9840-A6C4-69B7776B757F}" type="presParOf" srcId="{A2A92DE7-3AEB-C948-817E-B3FC27C9EC00}" destId="{D149BC3A-B533-3C48-896D-47D7332AB251}" srcOrd="3" destOrd="0" presId="urn:microsoft.com/office/officeart/2005/8/layout/process1"/>
    <dgm:cxn modelId="{ED88F8DC-74A6-1143-8AC1-678F91FDE6CA}" type="presParOf" srcId="{D149BC3A-B533-3C48-896D-47D7332AB251}" destId="{97963477-BB09-FB4A-A2DE-CD82BA614408}" srcOrd="0" destOrd="0" presId="urn:microsoft.com/office/officeart/2005/8/layout/process1"/>
    <dgm:cxn modelId="{140B2D01-1923-9A48-8A4D-9A3A6938CD21}" type="presParOf" srcId="{A2A92DE7-3AEB-C948-817E-B3FC27C9EC00}" destId="{C88C0EA6-2BF8-3A48-BE0D-2180266AA09C}" srcOrd="4" destOrd="0" presId="urn:microsoft.com/office/officeart/2005/8/layout/process1"/>
    <dgm:cxn modelId="{09ACBBCD-A295-4B47-841F-156A21A7920B}" type="presParOf" srcId="{A2A92DE7-3AEB-C948-817E-B3FC27C9EC00}" destId="{D008A0E8-5DE9-724E-85EB-55E41D531BDD}" srcOrd="5" destOrd="0" presId="urn:microsoft.com/office/officeart/2005/8/layout/process1"/>
    <dgm:cxn modelId="{C0FE38F4-102B-1B40-8BF8-D912F4025B2F}" type="presParOf" srcId="{D008A0E8-5DE9-724E-85EB-55E41D531BDD}" destId="{F6159EE5-2CD2-5E41-9612-9820E27985CF}" srcOrd="0" destOrd="0" presId="urn:microsoft.com/office/officeart/2005/8/layout/process1"/>
    <dgm:cxn modelId="{666348C5-9645-544D-B785-A5F971FFBBDA}" type="presParOf" srcId="{A2A92DE7-3AEB-C948-817E-B3FC27C9EC00}" destId="{7A3A5070-CC3D-2D43-A650-478BF281F264}" srcOrd="6"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A3A917F3-E6A3-4AFE-872E-7ACE517C7FB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1334E9B-85AA-4EDE-A224-B60720B81E28}">
      <dgm:prSet/>
      <dgm:spPr/>
      <dgm:t>
        <a:bodyPr/>
        <a:lstStyle/>
        <a:p>
          <a:r>
            <a:rPr lang="en-US" dirty="0">
              <a:latin typeface="Arial" panose="020B0604020202020204" pitchFamily="34" charset="0"/>
              <a:cs typeface="Arial" panose="020B0604020202020204" pitchFamily="34" charset="0"/>
            </a:rPr>
            <a:t>VBPs reduce wasteful spending by targeting the right drug to the right patient and refocusing spending on drugs that actually work</a:t>
          </a:r>
          <a:br>
            <a:rPr lang="en-US" dirty="0"/>
          </a:br>
          <a:endParaRPr lang="en-US" dirty="0"/>
        </a:p>
      </dgm:t>
    </dgm:pt>
    <dgm:pt modelId="{EBDAFBBF-30F6-4C81-82FA-235777ECDDC6}" type="parTrans" cxnId="{7322F3C0-7D1A-4ADB-9AF8-9C0F814587AD}">
      <dgm:prSet/>
      <dgm:spPr/>
      <dgm:t>
        <a:bodyPr/>
        <a:lstStyle/>
        <a:p>
          <a:endParaRPr lang="en-US"/>
        </a:p>
      </dgm:t>
    </dgm:pt>
    <dgm:pt modelId="{744FE8C3-64C3-4E27-8FCF-73922E40FC84}" type="sibTrans" cxnId="{7322F3C0-7D1A-4ADB-9AF8-9C0F814587AD}">
      <dgm:prSet/>
      <dgm:spPr/>
      <dgm:t>
        <a:bodyPr/>
        <a:lstStyle/>
        <a:p>
          <a:endParaRPr lang="en-US"/>
        </a:p>
      </dgm:t>
    </dgm:pt>
    <dgm:pt modelId="{94904C84-58C7-473A-AC77-DCF42903BEC0}">
      <dgm:prSet/>
      <dgm:spPr/>
      <dgm:t>
        <a:bodyPr/>
        <a:lstStyle/>
        <a:p>
          <a:r>
            <a:rPr lang="en-US" dirty="0">
              <a:latin typeface="Arial" panose="020B0604020202020204" pitchFamily="34" charset="0"/>
              <a:cs typeface="Arial" panose="020B0604020202020204" pitchFamily="34" charset="0"/>
            </a:rPr>
            <a:t>VBPs increase patient access by mitigating risk and costs borne by payers</a:t>
          </a:r>
        </a:p>
      </dgm:t>
    </dgm:pt>
    <dgm:pt modelId="{BB2C5073-0D04-4C51-BC7F-FAE434359E91}" type="parTrans" cxnId="{C2345089-5F62-463C-B515-41B0DF406A18}">
      <dgm:prSet/>
      <dgm:spPr/>
      <dgm:t>
        <a:bodyPr/>
        <a:lstStyle/>
        <a:p>
          <a:endParaRPr lang="en-US"/>
        </a:p>
      </dgm:t>
    </dgm:pt>
    <dgm:pt modelId="{93C5423B-9C21-412D-85F5-867B3B9735CC}" type="sibTrans" cxnId="{C2345089-5F62-463C-B515-41B0DF406A18}">
      <dgm:prSet/>
      <dgm:spPr/>
      <dgm:t>
        <a:bodyPr/>
        <a:lstStyle/>
        <a:p>
          <a:endParaRPr lang="en-US"/>
        </a:p>
      </dgm:t>
    </dgm:pt>
    <dgm:pt modelId="{D5ACAB9C-FDEA-844D-A5F6-866F4A2B1686}" type="pres">
      <dgm:prSet presAssocID="{A3A917F3-E6A3-4AFE-872E-7ACE517C7FB5}" presName="hierChild1" presStyleCnt="0">
        <dgm:presLayoutVars>
          <dgm:chPref val="1"/>
          <dgm:dir/>
          <dgm:animOne val="branch"/>
          <dgm:animLvl val="lvl"/>
          <dgm:resizeHandles/>
        </dgm:presLayoutVars>
      </dgm:prSet>
      <dgm:spPr/>
    </dgm:pt>
    <dgm:pt modelId="{0E2BBB00-E72E-0743-B04A-5F0D6C01CE6A}" type="pres">
      <dgm:prSet presAssocID="{61334E9B-85AA-4EDE-A224-B60720B81E28}" presName="hierRoot1" presStyleCnt="0"/>
      <dgm:spPr/>
    </dgm:pt>
    <dgm:pt modelId="{3111E5BB-E63D-AA49-BFED-306C7C637B41}" type="pres">
      <dgm:prSet presAssocID="{61334E9B-85AA-4EDE-A224-B60720B81E28}" presName="composite" presStyleCnt="0"/>
      <dgm:spPr/>
    </dgm:pt>
    <dgm:pt modelId="{53B41719-4C30-9540-B719-25A0113D615A}" type="pres">
      <dgm:prSet presAssocID="{61334E9B-85AA-4EDE-A224-B60720B81E28}" presName="background" presStyleLbl="node0" presStyleIdx="0" presStyleCnt="2"/>
      <dgm:spPr>
        <a:solidFill>
          <a:srgbClr val="2D538A"/>
        </a:solidFill>
      </dgm:spPr>
    </dgm:pt>
    <dgm:pt modelId="{C26C6079-6249-F74B-8F68-3042300CD175}" type="pres">
      <dgm:prSet presAssocID="{61334E9B-85AA-4EDE-A224-B60720B81E28}" presName="text" presStyleLbl="fgAcc0" presStyleIdx="0" presStyleCnt="2">
        <dgm:presLayoutVars>
          <dgm:chPref val="3"/>
        </dgm:presLayoutVars>
      </dgm:prSet>
      <dgm:spPr/>
    </dgm:pt>
    <dgm:pt modelId="{EB636E82-2EAB-924F-9AA0-C634B29EF22D}" type="pres">
      <dgm:prSet presAssocID="{61334E9B-85AA-4EDE-A224-B60720B81E28}" presName="hierChild2" presStyleCnt="0"/>
      <dgm:spPr/>
    </dgm:pt>
    <dgm:pt modelId="{3B41A9A6-3586-FF40-917C-EED52432FC54}" type="pres">
      <dgm:prSet presAssocID="{94904C84-58C7-473A-AC77-DCF42903BEC0}" presName="hierRoot1" presStyleCnt="0"/>
      <dgm:spPr/>
    </dgm:pt>
    <dgm:pt modelId="{E6EF19C8-8A12-B445-9075-D4862E61DEAD}" type="pres">
      <dgm:prSet presAssocID="{94904C84-58C7-473A-AC77-DCF42903BEC0}" presName="composite" presStyleCnt="0"/>
      <dgm:spPr/>
    </dgm:pt>
    <dgm:pt modelId="{FFE41052-E005-D547-B8D2-E9D7650EE2F2}" type="pres">
      <dgm:prSet presAssocID="{94904C84-58C7-473A-AC77-DCF42903BEC0}" presName="background" presStyleLbl="node0" presStyleIdx="1" presStyleCnt="2"/>
      <dgm:spPr>
        <a:solidFill>
          <a:srgbClr val="037473"/>
        </a:solidFill>
      </dgm:spPr>
    </dgm:pt>
    <dgm:pt modelId="{B3684040-485D-2B45-BCFD-E6402A2B4439}" type="pres">
      <dgm:prSet presAssocID="{94904C84-58C7-473A-AC77-DCF42903BEC0}" presName="text" presStyleLbl="fgAcc0" presStyleIdx="1" presStyleCnt="2" custLinFactNeighborY="-786">
        <dgm:presLayoutVars>
          <dgm:chPref val="3"/>
        </dgm:presLayoutVars>
      </dgm:prSet>
      <dgm:spPr/>
    </dgm:pt>
    <dgm:pt modelId="{25338904-8E25-CE43-9DBF-CCBF2866EC52}" type="pres">
      <dgm:prSet presAssocID="{94904C84-58C7-473A-AC77-DCF42903BEC0}" presName="hierChild2" presStyleCnt="0"/>
      <dgm:spPr/>
    </dgm:pt>
  </dgm:ptLst>
  <dgm:cxnLst>
    <dgm:cxn modelId="{C56C090D-BF08-4349-94D9-304BEA7EC8F8}" type="presOf" srcId="{94904C84-58C7-473A-AC77-DCF42903BEC0}" destId="{B3684040-485D-2B45-BCFD-E6402A2B4439}" srcOrd="0" destOrd="0" presId="urn:microsoft.com/office/officeart/2005/8/layout/hierarchy1"/>
    <dgm:cxn modelId="{9BCB5251-938F-C745-BD30-D0C42FCBDDBB}" type="presOf" srcId="{A3A917F3-E6A3-4AFE-872E-7ACE517C7FB5}" destId="{D5ACAB9C-FDEA-844D-A5F6-866F4A2B1686}" srcOrd="0" destOrd="0" presId="urn:microsoft.com/office/officeart/2005/8/layout/hierarchy1"/>
    <dgm:cxn modelId="{C2345089-5F62-463C-B515-41B0DF406A18}" srcId="{A3A917F3-E6A3-4AFE-872E-7ACE517C7FB5}" destId="{94904C84-58C7-473A-AC77-DCF42903BEC0}" srcOrd="1" destOrd="0" parTransId="{BB2C5073-0D04-4C51-BC7F-FAE434359E91}" sibTransId="{93C5423B-9C21-412D-85F5-867B3B9735CC}"/>
    <dgm:cxn modelId="{7322F3C0-7D1A-4ADB-9AF8-9C0F814587AD}" srcId="{A3A917F3-E6A3-4AFE-872E-7ACE517C7FB5}" destId="{61334E9B-85AA-4EDE-A224-B60720B81E28}" srcOrd="0" destOrd="0" parTransId="{EBDAFBBF-30F6-4C81-82FA-235777ECDDC6}" sibTransId="{744FE8C3-64C3-4E27-8FCF-73922E40FC84}"/>
    <dgm:cxn modelId="{6600CCCF-5141-B54B-9DBD-C90D72AD4C12}" type="presOf" srcId="{61334E9B-85AA-4EDE-A224-B60720B81E28}" destId="{C26C6079-6249-F74B-8F68-3042300CD175}" srcOrd="0" destOrd="0" presId="urn:microsoft.com/office/officeart/2005/8/layout/hierarchy1"/>
    <dgm:cxn modelId="{DAEA2E83-17FD-DD47-BB60-2B57E989BC39}" type="presParOf" srcId="{D5ACAB9C-FDEA-844D-A5F6-866F4A2B1686}" destId="{0E2BBB00-E72E-0743-B04A-5F0D6C01CE6A}" srcOrd="0" destOrd="0" presId="urn:microsoft.com/office/officeart/2005/8/layout/hierarchy1"/>
    <dgm:cxn modelId="{9E21B47D-FDB8-9B45-9C87-F8D2705C88CF}" type="presParOf" srcId="{0E2BBB00-E72E-0743-B04A-5F0D6C01CE6A}" destId="{3111E5BB-E63D-AA49-BFED-306C7C637B41}" srcOrd="0" destOrd="0" presId="urn:microsoft.com/office/officeart/2005/8/layout/hierarchy1"/>
    <dgm:cxn modelId="{39D39C3E-C373-0B43-A112-D5EDBE7A6C65}" type="presParOf" srcId="{3111E5BB-E63D-AA49-BFED-306C7C637B41}" destId="{53B41719-4C30-9540-B719-25A0113D615A}" srcOrd="0" destOrd="0" presId="urn:microsoft.com/office/officeart/2005/8/layout/hierarchy1"/>
    <dgm:cxn modelId="{65E4C2AB-3FB4-8A49-8407-43637419F197}" type="presParOf" srcId="{3111E5BB-E63D-AA49-BFED-306C7C637B41}" destId="{C26C6079-6249-F74B-8F68-3042300CD175}" srcOrd="1" destOrd="0" presId="urn:microsoft.com/office/officeart/2005/8/layout/hierarchy1"/>
    <dgm:cxn modelId="{9921F206-0849-8340-ABEE-78D964F07BC6}" type="presParOf" srcId="{0E2BBB00-E72E-0743-B04A-5F0D6C01CE6A}" destId="{EB636E82-2EAB-924F-9AA0-C634B29EF22D}" srcOrd="1" destOrd="0" presId="urn:microsoft.com/office/officeart/2005/8/layout/hierarchy1"/>
    <dgm:cxn modelId="{E4D0748E-6AEA-9A48-9AC6-96C3FF44BFE6}" type="presParOf" srcId="{D5ACAB9C-FDEA-844D-A5F6-866F4A2B1686}" destId="{3B41A9A6-3586-FF40-917C-EED52432FC54}" srcOrd="1" destOrd="0" presId="urn:microsoft.com/office/officeart/2005/8/layout/hierarchy1"/>
    <dgm:cxn modelId="{B8555E01-2E9C-0C42-B7ED-E6106D015292}" type="presParOf" srcId="{3B41A9A6-3586-FF40-917C-EED52432FC54}" destId="{E6EF19C8-8A12-B445-9075-D4862E61DEAD}" srcOrd="0" destOrd="0" presId="urn:microsoft.com/office/officeart/2005/8/layout/hierarchy1"/>
    <dgm:cxn modelId="{1DCFCD5D-0C4B-214E-8E67-9C968B4DA667}" type="presParOf" srcId="{E6EF19C8-8A12-B445-9075-D4862E61DEAD}" destId="{FFE41052-E005-D547-B8D2-E9D7650EE2F2}" srcOrd="0" destOrd="0" presId="urn:microsoft.com/office/officeart/2005/8/layout/hierarchy1"/>
    <dgm:cxn modelId="{EB64082B-A9B0-AA43-97FD-82B4DAC5439C}" type="presParOf" srcId="{E6EF19C8-8A12-B445-9075-D4862E61DEAD}" destId="{B3684040-485D-2B45-BCFD-E6402A2B4439}" srcOrd="1" destOrd="0" presId="urn:microsoft.com/office/officeart/2005/8/layout/hierarchy1"/>
    <dgm:cxn modelId="{2768B3F0-7806-454F-8F12-9B1240F93CC6}" type="presParOf" srcId="{3B41A9A6-3586-FF40-917C-EED52432FC54}" destId="{25338904-8E25-CE43-9DBF-CCBF2866EC5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E54E5C-44F3-3349-AD61-E1F13D79D83C}"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US"/>
        </a:p>
      </dgm:t>
    </dgm:pt>
    <dgm:pt modelId="{1F07B2C7-B097-8846-951C-931D0E68599A}">
      <dgm:prSet phldrT="[Text]"/>
      <dgm:spPr>
        <a:solidFill>
          <a:srgbClr val="037473"/>
        </a:solidFill>
      </dgm:spPr>
      <dgm:t>
        <a:bodyPr/>
        <a:lstStyle/>
        <a:p>
          <a:r>
            <a:rPr lang="en-US" dirty="0">
              <a:latin typeface="Arial" panose="020B0604020202020204" pitchFamily="34" charset="0"/>
              <a:cs typeface="Arial" panose="020B0604020202020204" pitchFamily="34" charset="0"/>
            </a:rPr>
            <a:t>Payer</a:t>
          </a:r>
        </a:p>
      </dgm:t>
    </dgm:pt>
    <dgm:pt modelId="{B7F25ABD-30C8-8D42-954E-4713864C4B5B}" type="parTrans" cxnId="{CBAC59D2-6140-FB4D-B4B3-C9A32FAAE7DA}">
      <dgm:prSet/>
      <dgm:spPr/>
      <dgm:t>
        <a:bodyPr/>
        <a:lstStyle/>
        <a:p>
          <a:endParaRPr lang="en-US"/>
        </a:p>
      </dgm:t>
    </dgm:pt>
    <dgm:pt modelId="{BE688FEE-3E45-0A45-B157-B45C97D418FA}" type="sibTrans" cxnId="{CBAC59D2-6140-FB4D-B4B3-C9A32FAAE7DA}">
      <dgm:prSet/>
      <dgm:spPr/>
      <dgm:t>
        <a:bodyPr/>
        <a:lstStyle/>
        <a:p>
          <a:endParaRPr lang="en-US"/>
        </a:p>
      </dgm:t>
    </dgm:pt>
    <dgm:pt modelId="{75FAAECB-DFDF-154D-A1EE-91506E24DB9C}">
      <dgm:prSet phldrT="[Text]" custT="1"/>
      <dgm:spPr>
        <a:solidFill>
          <a:srgbClr val="03938F"/>
        </a:solidFill>
      </dgm:spPr>
      <dgm:t>
        <a:bodyPr/>
        <a:lstStyle/>
        <a:p>
          <a:r>
            <a:rPr lang="en-US" sz="1400" dirty="0">
              <a:latin typeface="Arial" panose="020B0604020202020204" pitchFamily="34" charset="0"/>
              <a:cs typeface="Arial" panose="020B0604020202020204" pitchFamily="34" charset="0"/>
            </a:rPr>
            <a:t>Commercial/Private</a:t>
          </a:r>
        </a:p>
      </dgm:t>
    </dgm:pt>
    <dgm:pt modelId="{C3F6157E-77B5-7742-8DBE-7CC84D26371F}" type="parTrans" cxnId="{D55FD9D7-004A-E14E-BB78-4E29E21A25D1}">
      <dgm:prSet/>
      <dgm:spPr/>
      <dgm:t>
        <a:bodyPr/>
        <a:lstStyle/>
        <a:p>
          <a:endParaRPr lang="en-US" dirty="0"/>
        </a:p>
      </dgm:t>
    </dgm:pt>
    <dgm:pt modelId="{16849A27-E799-C749-B022-C7F44E30BB9B}" type="sibTrans" cxnId="{D55FD9D7-004A-E14E-BB78-4E29E21A25D1}">
      <dgm:prSet/>
      <dgm:spPr/>
      <dgm:t>
        <a:bodyPr/>
        <a:lstStyle/>
        <a:p>
          <a:endParaRPr lang="en-US"/>
        </a:p>
      </dgm:t>
    </dgm:pt>
    <dgm:pt modelId="{6AFA6C41-A6D9-BB43-A3C2-7D538E445914}">
      <dgm:prSet phldrT="[Text]" custT="1"/>
      <dgm:spPr>
        <a:solidFill>
          <a:srgbClr val="26344A"/>
        </a:solidFill>
      </dgm:spPr>
      <dgm:t>
        <a:bodyPr/>
        <a:lstStyle/>
        <a:p>
          <a:r>
            <a:rPr lang="en-US" sz="1400" dirty="0">
              <a:latin typeface="Arial" panose="020B0604020202020204" pitchFamily="34" charset="0"/>
              <a:cs typeface="Arial" panose="020B0604020202020204" pitchFamily="34" charset="0"/>
            </a:rPr>
            <a:t>Federal</a:t>
          </a:r>
        </a:p>
      </dgm:t>
    </dgm:pt>
    <dgm:pt modelId="{87E1A29F-581C-A041-AB5D-B2ABBFF39DFB}" type="parTrans" cxnId="{57BE36D9-EED3-404D-B19D-7AD077CD02FD}">
      <dgm:prSet/>
      <dgm:spPr/>
      <dgm:t>
        <a:bodyPr/>
        <a:lstStyle/>
        <a:p>
          <a:endParaRPr lang="en-US" dirty="0"/>
        </a:p>
      </dgm:t>
    </dgm:pt>
    <dgm:pt modelId="{497E5E41-471D-E94D-AB31-EC00719D8729}" type="sibTrans" cxnId="{57BE36D9-EED3-404D-B19D-7AD077CD02FD}">
      <dgm:prSet/>
      <dgm:spPr/>
      <dgm:t>
        <a:bodyPr/>
        <a:lstStyle/>
        <a:p>
          <a:endParaRPr lang="en-US"/>
        </a:p>
      </dgm:t>
    </dgm:pt>
    <dgm:pt modelId="{80C848F8-6CF3-3549-9802-19AE7F990B73}">
      <dgm:prSet phldrT="[Text]" custT="1"/>
      <dgm:spPr>
        <a:solidFill>
          <a:srgbClr val="286692"/>
        </a:solidFill>
      </dgm:spPr>
      <dgm:t>
        <a:bodyPr/>
        <a:lstStyle/>
        <a:p>
          <a:r>
            <a:rPr lang="en-US" sz="1200" dirty="0">
              <a:latin typeface="Arial" panose="020B0604020202020204" pitchFamily="34" charset="0"/>
              <a:cs typeface="Arial" panose="020B0604020202020204" pitchFamily="34" charset="0"/>
            </a:rPr>
            <a:t>Medicaid</a:t>
          </a:r>
        </a:p>
      </dgm:t>
    </dgm:pt>
    <dgm:pt modelId="{EB0C04B1-C537-454C-ABAD-0466A0F65E37}" type="parTrans" cxnId="{CF4D17DB-790B-BB44-A04B-4C52AC3529BB}">
      <dgm:prSet/>
      <dgm:spPr/>
      <dgm:t>
        <a:bodyPr/>
        <a:lstStyle/>
        <a:p>
          <a:endParaRPr lang="en-US" dirty="0"/>
        </a:p>
      </dgm:t>
    </dgm:pt>
    <dgm:pt modelId="{2BD81CD3-EFCC-A14C-BA2B-31E6CA033255}" type="sibTrans" cxnId="{CF4D17DB-790B-BB44-A04B-4C52AC3529BB}">
      <dgm:prSet/>
      <dgm:spPr/>
      <dgm:t>
        <a:bodyPr/>
        <a:lstStyle/>
        <a:p>
          <a:endParaRPr lang="en-US"/>
        </a:p>
      </dgm:t>
    </dgm:pt>
    <dgm:pt modelId="{8EB996B8-578C-E94A-8E59-E1B797424259}">
      <dgm:prSet phldrT="[Text]" custT="1"/>
      <dgm:spPr>
        <a:solidFill>
          <a:srgbClr val="2D538A"/>
        </a:solidFill>
      </dgm:spPr>
      <dgm:t>
        <a:bodyPr/>
        <a:lstStyle/>
        <a:p>
          <a:r>
            <a:rPr lang="en-US" sz="1200" dirty="0">
              <a:latin typeface="Arial" panose="020B0604020202020204" pitchFamily="34" charset="0"/>
              <a:cs typeface="Arial" panose="020B0604020202020204" pitchFamily="34" charset="0"/>
            </a:rPr>
            <a:t>Medicare</a:t>
          </a:r>
        </a:p>
      </dgm:t>
    </dgm:pt>
    <dgm:pt modelId="{642302AE-E05E-5541-9E2B-A94F2247826F}" type="parTrans" cxnId="{9A465E0E-E2F7-3A4E-BBC9-5AB767165070}">
      <dgm:prSet/>
      <dgm:spPr/>
      <dgm:t>
        <a:bodyPr/>
        <a:lstStyle/>
        <a:p>
          <a:endParaRPr lang="en-US" dirty="0"/>
        </a:p>
      </dgm:t>
    </dgm:pt>
    <dgm:pt modelId="{1418EC6D-FF7F-1941-BD03-6E3AAB989C2D}" type="sibTrans" cxnId="{9A465E0E-E2F7-3A4E-BBC9-5AB767165070}">
      <dgm:prSet/>
      <dgm:spPr/>
      <dgm:t>
        <a:bodyPr/>
        <a:lstStyle/>
        <a:p>
          <a:endParaRPr lang="en-US"/>
        </a:p>
      </dgm:t>
    </dgm:pt>
    <dgm:pt modelId="{E217E45A-508B-7545-9354-8B19AC757D2C}">
      <dgm:prSet phldrT="[Text]" custT="1"/>
      <dgm:spPr>
        <a:solidFill>
          <a:srgbClr val="037473"/>
        </a:solidFill>
      </dgm:spPr>
      <dgm:t>
        <a:bodyPr/>
        <a:lstStyle/>
        <a:p>
          <a:r>
            <a:rPr lang="en-US" sz="1200" dirty="0">
              <a:latin typeface="Arial" panose="020B0604020202020204" pitchFamily="34" charset="0"/>
              <a:cs typeface="Arial" panose="020B0604020202020204" pitchFamily="34" charset="0"/>
            </a:rPr>
            <a:t>Insurers negotiate with manufacturers for each Rx that has a VBP</a:t>
          </a:r>
        </a:p>
      </dgm:t>
    </dgm:pt>
    <dgm:pt modelId="{36220211-D29F-C44D-BAC7-DFC0B0FC3ABA}" type="parTrans" cxnId="{7D549E58-BE40-254C-84D3-A5A4D0D6869C}">
      <dgm:prSet/>
      <dgm:spPr/>
      <dgm:t>
        <a:bodyPr/>
        <a:lstStyle/>
        <a:p>
          <a:endParaRPr lang="en-US" dirty="0"/>
        </a:p>
      </dgm:t>
    </dgm:pt>
    <dgm:pt modelId="{5D70D26B-7234-EA45-B585-B4937138EE9C}" type="sibTrans" cxnId="{7D549E58-BE40-254C-84D3-A5A4D0D6869C}">
      <dgm:prSet/>
      <dgm:spPr/>
      <dgm:t>
        <a:bodyPr/>
        <a:lstStyle/>
        <a:p>
          <a:endParaRPr lang="en-US"/>
        </a:p>
      </dgm:t>
    </dgm:pt>
    <dgm:pt modelId="{5D5061B9-2DE8-F64A-B191-427B160DDF71}">
      <dgm:prSet phldrT="[Text]" custT="1"/>
      <dgm:spPr>
        <a:solidFill>
          <a:schemeClr val="accent2"/>
        </a:solidFill>
      </dgm:spPr>
      <dgm:t>
        <a:bodyPr/>
        <a:lstStyle/>
        <a:p>
          <a:r>
            <a:rPr lang="en-US" sz="1200" b="1" dirty="0">
              <a:latin typeface="Arial" panose="020B0604020202020204" pitchFamily="34" charset="0"/>
              <a:cs typeface="Arial" panose="020B0604020202020204" pitchFamily="34" charset="0"/>
            </a:rPr>
            <a:t>Need: </a:t>
          </a:r>
          <a:r>
            <a:rPr lang="en-US" sz="1200" dirty="0">
              <a:latin typeface="Arial" panose="020B0604020202020204" pitchFamily="34" charset="0"/>
              <a:cs typeface="Arial" panose="020B0604020202020204" pitchFamily="34" charset="0"/>
            </a:rPr>
            <a:t>Policy clarification that refunds for non-responders do not count toward cumulative discounts to federal programs</a:t>
          </a:r>
        </a:p>
      </dgm:t>
    </dgm:pt>
    <dgm:pt modelId="{D96675BE-41B4-8341-8B45-A8F52F52594E}" type="parTrans" cxnId="{E6F58C8A-D11D-B145-8325-8380967FB32C}">
      <dgm:prSet/>
      <dgm:spPr/>
      <dgm:t>
        <a:bodyPr/>
        <a:lstStyle/>
        <a:p>
          <a:endParaRPr lang="en-US" dirty="0"/>
        </a:p>
      </dgm:t>
    </dgm:pt>
    <dgm:pt modelId="{F6CDF699-18DD-E14F-82C0-F3E852C07C2C}" type="sibTrans" cxnId="{E6F58C8A-D11D-B145-8325-8380967FB32C}">
      <dgm:prSet/>
      <dgm:spPr/>
      <dgm:t>
        <a:bodyPr/>
        <a:lstStyle/>
        <a:p>
          <a:endParaRPr lang="en-US"/>
        </a:p>
      </dgm:t>
    </dgm:pt>
    <dgm:pt modelId="{AA726186-2010-3C41-A5F8-C701114C8642}">
      <dgm:prSet phldrT="[Text]" custT="1"/>
      <dgm:spPr>
        <a:solidFill>
          <a:srgbClr val="286692"/>
        </a:solidFill>
      </dgm:spPr>
      <dgm:t>
        <a:bodyPr/>
        <a:lstStyle/>
        <a:p>
          <a:r>
            <a:rPr lang="en-US" sz="1200" b="1" dirty="0">
              <a:latin typeface="Arial" panose="020B0604020202020204" pitchFamily="34" charset="0"/>
              <a:cs typeface="Arial" panose="020B0604020202020204" pitchFamily="34" charset="0"/>
            </a:rPr>
            <a:t>Multiple Best Price </a:t>
          </a:r>
          <a:r>
            <a:rPr lang="en-US" sz="1200" b="0" dirty="0">
              <a:latin typeface="Arial" panose="020B0604020202020204" pitchFamily="34" charset="0"/>
              <a:cs typeface="Arial" panose="020B0604020202020204" pitchFamily="34" charset="0"/>
            </a:rPr>
            <a:t>pathway enabled by a CMS rule</a:t>
          </a:r>
          <a:endParaRPr lang="en-US" sz="1200" b="1" dirty="0">
            <a:latin typeface="Arial" panose="020B0604020202020204" pitchFamily="34" charset="0"/>
            <a:cs typeface="Arial" panose="020B0604020202020204" pitchFamily="34" charset="0"/>
          </a:endParaRPr>
        </a:p>
      </dgm:t>
    </dgm:pt>
    <dgm:pt modelId="{BB628FE5-CDAE-9B45-B6DE-567DEBB2BE80}" type="parTrans" cxnId="{76DC24E0-0079-C045-8C7D-A0A0887156A3}">
      <dgm:prSet/>
      <dgm:spPr/>
      <dgm:t>
        <a:bodyPr/>
        <a:lstStyle/>
        <a:p>
          <a:endParaRPr lang="en-US" dirty="0"/>
        </a:p>
      </dgm:t>
    </dgm:pt>
    <dgm:pt modelId="{106076F1-3604-8744-AE2C-5E79C95966A8}" type="sibTrans" cxnId="{76DC24E0-0079-C045-8C7D-A0A0887156A3}">
      <dgm:prSet/>
      <dgm:spPr/>
      <dgm:t>
        <a:bodyPr/>
        <a:lstStyle/>
        <a:p>
          <a:endParaRPr lang="en-US"/>
        </a:p>
      </dgm:t>
    </dgm:pt>
    <dgm:pt modelId="{1A08A971-20C7-724D-BF0D-9BFA97EC355C}">
      <dgm:prSet phldrT="[Text]" custT="1"/>
      <dgm:spPr>
        <a:solidFill>
          <a:srgbClr val="286692"/>
        </a:solidFill>
      </dgm:spPr>
      <dgm:t>
        <a:bodyPr/>
        <a:lstStyle/>
        <a:p>
          <a:r>
            <a:rPr lang="en-US" sz="1200" b="1" dirty="0">
              <a:latin typeface="Arial" panose="020B0604020202020204" pitchFamily="34" charset="0"/>
              <a:cs typeface="Arial" panose="020B0604020202020204" pitchFamily="34" charset="0"/>
            </a:rPr>
            <a:t>State Plan Amendment (SPA) </a:t>
          </a:r>
          <a:r>
            <a:rPr lang="en-US" sz="1200" b="0" dirty="0">
              <a:latin typeface="Arial" panose="020B0604020202020204" pitchFamily="34" charset="0"/>
              <a:cs typeface="Arial" panose="020B0604020202020204" pitchFamily="34" charset="0"/>
            </a:rPr>
            <a:t>– waiver </a:t>
          </a:r>
          <a:r>
            <a:rPr lang="en-US" sz="1200" dirty="0">
              <a:latin typeface="Arial" panose="020B0604020202020204" pitchFamily="34" charset="0"/>
              <a:cs typeface="Arial" panose="020B0604020202020204" pitchFamily="34" charset="0"/>
            </a:rPr>
            <a:t>for states to individually negotiate with manufacturers around specific Rx</a:t>
          </a:r>
        </a:p>
      </dgm:t>
    </dgm:pt>
    <dgm:pt modelId="{10FBAB36-8DD8-414F-A351-B45F07113F8E}" type="parTrans" cxnId="{8A4CB87F-5357-454F-AFDF-F70D8A1FDCD7}">
      <dgm:prSet/>
      <dgm:spPr/>
      <dgm:t>
        <a:bodyPr/>
        <a:lstStyle/>
        <a:p>
          <a:endParaRPr lang="en-US" dirty="0"/>
        </a:p>
      </dgm:t>
    </dgm:pt>
    <dgm:pt modelId="{51C9042F-53C0-2A45-9B4D-C8EE7422DEC2}" type="sibTrans" cxnId="{8A4CB87F-5357-454F-AFDF-F70D8A1FDCD7}">
      <dgm:prSet/>
      <dgm:spPr/>
      <dgm:t>
        <a:bodyPr/>
        <a:lstStyle/>
        <a:p>
          <a:endParaRPr lang="en-US"/>
        </a:p>
      </dgm:t>
    </dgm:pt>
    <dgm:pt modelId="{90D74D06-4CD8-4C46-96AE-3BA318C4C462}">
      <dgm:prSet phldrT="[Text]" custT="1"/>
      <dgm:spPr>
        <a:solidFill>
          <a:srgbClr val="286692"/>
        </a:solidFill>
      </dgm:spPr>
      <dgm:t>
        <a:bodyPr/>
        <a:lstStyle/>
        <a:p>
          <a:r>
            <a:rPr lang="en-US" sz="1200" b="1" dirty="0">
              <a:latin typeface="Arial" panose="020B0604020202020204" pitchFamily="34" charset="0"/>
              <a:cs typeface="Arial" panose="020B0604020202020204" pitchFamily="34" charset="0"/>
            </a:rPr>
            <a:t>Legislation</a:t>
          </a:r>
          <a:r>
            <a:rPr lang="en-US" sz="1200" b="0" dirty="0">
              <a:latin typeface="Arial" panose="020B0604020202020204" pitchFamily="34" charset="0"/>
              <a:cs typeface="Arial" panose="020B0604020202020204" pitchFamily="34" charset="0"/>
            </a:rPr>
            <a:t> – sometimes needed to submit a SPA</a:t>
          </a:r>
          <a:endParaRPr lang="en-US" sz="1200" b="1" dirty="0">
            <a:latin typeface="Arial" panose="020B0604020202020204" pitchFamily="34" charset="0"/>
            <a:cs typeface="Arial" panose="020B0604020202020204" pitchFamily="34" charset="0"/>
          </a:endParaRPr>
        </a:p>
      </dgm:t>
    </dgm:pt>
    <dgm:pt modelId="{12E2F3BF-FA6A-8E4A-8CDF-6E5BFC213B81}" type="parTrans" cxnId="{3CA5F331-4FBA-1E4F-A461-C0F5E36D94ED}">
      <dgm:prSet/>
      <dgm:spPr/>
      <dgm:t>
        <a:bodyPr/>
        <a:lstStyle/>
        <a:p>
          <a:endParaRPr lang="en-US" dirty="0"/>
        </a:p>
      </dgm:t>
    </dgm:pt>
    <dgm:pt modelId="{815D22B1-A3A8-9149-A65A-29AD857D1ACA}" type="sibTrans" cxnId="{3CA5F331-4FBA-1E4F-A461-C0F5E36D94ED}">
      <dgm:prSet/>
      <dgm:spPr/>
      <dgm:t>
        <a:bodyPr/>
        <a:lstStyle/>
        <a:p>
          <a:endParaRPr lang="en-US"/>
        </a:p>
      </dgm:t>
    </dgm:pt>
    <dgm:pt modelId="{CD4E7826-E5C2-2F4E-86D4-61430041DF46}">
      <dgm:prSet phldrT="[Text]" custT="1"/>
      <dgm:spPr>
        <a:solidFill>
          <a:srgbClr val="286692"/>
        </a:solidFill>
      </dgm:spPr>
      <dgm:t>
        <a:bodyPr/>
        <a:lstStyle/>
        <a:p>
          <a:r>
            <a:rPr lang="en-US" sz="1200" dirty="0">
              <a:latin typeface="Arial" panose="020B0604020202020204" pitchFamily="34" charset="0"/>
              <a:cs typeface="Arial" panose="020B0604020202020204" pitchFamily="34" charset="0"/>
            </a:rPr>
            <a:t>TBD: </a:t>
          </a:r>
          <a:r>
            <a:rPr lang="en-US" sz="1200" b="1" dirty="0">
              <a:latin typeface="Arial" panose="020B0604020202020204" pitchFamily="34" charset="0"/>
              <a:cs typeface="Arial" panose="020B0604020202020204" pitchFamily="34" charset="0"/>
            </a:rPr>
            <a:t>CMMI </a:t>
          </a:r>
          <a:r>
            <a:rPr lang="en-US" sz="1200" b="0" dirty="0">
              <a:latin typeface="Arial" panose="020B0604020202020204" pitchFamily="34" charset="0"/>
              <a:cs typeface="Arial" panose="020B0604020202020204" pitchFamily="34" charset="0"/>
            </a:rPr>
            <a:t>Cell and Gene Therapy Demonstration</a:t>
          </a:r>
        </a:p>
      </dgm:t>
    </dgm:pt>
    <dgm:pt modelId="{48A50824-09D9-134B-B040-25434E3A80FA}" type="parTrans" cxnId="{C3F52CF0-29D3-F244-B367-E3D357D9DE94}">
      <dgm:prSet/>
      <dgm:spPr/>
      <dgm:t>
        <a:bodyPr/>
        <a:lstStyle/>
        <a:p>
          <a:endParaRPr lang="en-US" dirty="0"/>
        </a:p>
      </dgm:t>
    </dgm:pt>
    <dgm:pt modelId="{496174A3-5B86-4A4F-948B-5AD36D223F33}" type="sibTrans" cxnId="{C3F52CF0-29D3-F244-B367-E3D357D9DE94}">
      <dgm:prSet/>
      <dgm:spPr/>
      <dgm:t>
        <a:bodyPr/>
        <a:lstStyle/>
        <a:p>
          <a:endParaRPr lang="en-US"/>
        </a:p>
      </dgm:t>
    </dgm:pt>
    <dgm:pt modelId="{EB4CB4D9-0A69-444C-B15B-544DDD107B5B}">
      <dgm:prSet phldrT="[Text]" custT="1"/>
      <dgm:spPr>
        <a:solidFill>
          <a:srgbClr val="2D538A"/>
        </a:solidFill>
      </dgm:spPr>
      <dgm:t>
        <a:bodyPr/>
        <a:lstStyle/>
        <a:p>
          <a:r>
            <a:rPr lang="en-US" sz="1200" dirty="0">
              <a:latin typeface="Arial" panose="020B0604020202020204" pitchFamily="34" charset="0"/>
              <a:cs typeface="Arial" panose="020B0604020202020204" pitchFamily="34" charset="0"/>
            </a:rPr>
            <a:t>Manufacturers negotiate with prescription drug purchasers around specific Rx VBPs</a:t>
          </a:r>
        </a:p>
      </dgm:t>
    </dgm:pt>
    <dgm:pt modelId="{91D9805E-69DB-DA46-B29B-D3DDEA2CA476}" type="parTrans" cxnId="{CB7CF8FE-A04B-EA40-9B19-590B31314D12}">
      <dgm:prSet/>
      <dgm:spPr/>
      <dgm:t>
        <a:bodyPr/>
        <a:lstStyle/>
        <a:p>
          <a:endParaRPr lang="en-US" dirty="0"/>
        </a:p>
      </dgm:t>
    </dgm:pt>
    <dgm:pt modelId="{3E811A9E-4CBC-B44C-9101-AB393C9F35EC}" type="sibTrans" cxnId="{CB7CF8FE-A04B-EA40-9B19-590B31314D12}">
      <dgm:prSet/>
      <dgm:spPr/>
      <dgm:t>
        <a:bodyPr/>
        <a:lstStyle/>
        <a:p>
          <a:endParaRPr lang="en-US"/>
        </a:p>
      </dgm:t>
    </dgm:pt>
    <dgm:pt modelId="{22F6A773-CE29-A447-BFD0-03A0899DBD03}">
      <dgm:prSet phldrT="[Text]" custT="1"/>
      <dgm:spPr>
        <a:solidFill>
          <a:schemeClr val="accent2"/>
        </a:solidFill>
      </dgm:spPr>
      <dgm:t>
        <a:bodyPr/>
        <a:lstStyle/>
        <a:p>
          <a:r>
            <a:rPr lang="en-US" sz="1200" b="1" dirty="0">
              <a:latin typeface="Arial" panose="020B0604020202020204" pitchFamily="34" charset="0"/>
              <a:cs typeface="Arial" panose="020B0604020202020204" pitchFamily="34" charset="0"/>
            </a:rPr>
            <a:t>Need: </a:t>
          </a:r>
          <a:r>
            <a:rPr lang="en-US" sz="1200" dirty="0">
              <a:latin typeface="Arial" panose="020B0604020202020204" pitchFamily="34" charset="0"/>
              <a:cs typeface="Arial" panose="020B0604020202020204" pitchFamily="34" charset="0"/>
            </a:rPr>
            <a:t>Policy clarification that refunds do not count toward AKS</a:t>
          </a:r>
        </a:p>
      </dgm:t>
    </dgm:pt>
    <dgm:pt modelId="{5C2C696B-29C5-5A44-BB00-81760449D56D}" type="parTrans" cxnId="{475E192D-8CA1-6A42-B837-D5DA20C4C051}">
      <dgm:prSet/>
      <dgm:spPr/>
      <dgm:t>
        <a:bodyPr/>
        <a:lstStyle/>
        <a:p>
          <a:endParaRPr lang="en-US" dirty="0"/>
        </a:p>
      </dgm:t>
    </dgm:pt>
    <dgm:pt modelId="{E6CC14F1-268F-FA45-BBE8-AF260C366AEF}" type="sibTrans" cxnId="{475E192D-8CA1-6A42-B837-D5DA20C4C051}">
      <dgm:prSet/>
      <dgm:spPr/>
      <dgm:t>
        <a:bodyPr/>
        <a:lstStyle/>
        <a:p>
          <a:endParaRPr lang="en-US"/>
        </a:p>
      </dgm:t>
    </dgm:pt>
    <dgm:pt modelId="{E2657BC3-D4BD-7442-AFBC-EA0DA286D4B5}">
      <dgm:prSet phldrT="[Text]" custT="1"/>
      <dgm:spPr>
        <a:solidFill>
          <a:schemeClr val="accent2"/>
        </a:solidFill>
      </dgm:spPr>
      <dgm:t>
        <a:bodyPr/>
        <a:lstStyle/>
        <a:p>
          <a:r>
            <a:rPr lang="en-US" sz="1200" b="1" dirty="0">
              <a:latin typeface="Arial" panose="020B0604020202020204" pitchFamily="34" charset="0"/>
              <a:cs typeface="Arial" panose="020B0604020202020204" pitchFamily="34" charset="0"/>
            </a:rPr>
            <a:t>Need: </a:t>
          </a:r>
          <a:r>
            <a:rPr lang="en-US" sz="1200" dirty="0">
              <a:latin typeface="Arial" panose="020B0604020202020204" pitchFamily="34" charset="0"/>
              <a:cs typeface="Arial" panose="020B0604020202020204" pitchFamily="34" charset="0"/>
            </a:rPr>
            <a:t>Policy clarification that refunds do not count toward Anti-Kickback Statute (AKS)</a:t>
          </a:r>
        </a:p>
      </dgm:t>
    </dgm:pt>
    <dgm:pt modelId="{F595212C-E896-7543-AB34-506C73C8EF6C}" type="parTrans" cxnId="{74DBCA43-3BAE-B94A-AE09-BE5809FA1405}">
      <dgm:prSet/>
      <dgm:spPr/>
      <dgm:t>
        <a:bodyPr/>
        <a:lstStyle/>
        <a:p>
          <a:endParaRPr lang="en-US" dirty="0"/>
        </a:p>
      </dgm:t>
    </dgm:pt>
    <dgm:pt modelId="{98D06E0E-2354-A340-B3F8-B74E080948DD}" type="sibTrans" cxnId="{74DBCA43-3BAE-B94A-AE09-BE5809FA1405}">
      <dgm:prSet/>
      <dgm:spPr/>
      <dgm:t>
        <a:bodyPr/>
        <a:lstStyle/>
        <a:p>
          <a:endParaRPr lang="en-US"/>
        </a:p>
      </dgm:t>
    </dgm:pt>
    <dgm:pt modelId="{29BF3288-2C91-AF46-8A64-455B81179C1D}" type="pres">
      <dgm:prSet presAssocID="{66E54E5C-44F3-3349-AD61-E1F13D79D83C}" presName="Name0" presStyleCnt="0">
        <dgm:presLayoutVars>
          <dgm:chPref val="1"/>
          <dgm:dir/>
          <dgm:animOne val="branch"/>
          <dgm:animLvl val="lvl"/>
          <dgm:resizeHandles val="exact"/>
        </dgm:presLayoutVars>
      </dgm:prSet>
      <dgm:spPr/>
    </dgm:pt>
    <dgm:pt modelId="{6CFCEE5A-0730-D94B-A465-FD44857492C5}" type="pres">
      <dgm:prSet presAssocID="{1F07B2C7-B097-8846-951C-931D0E68599A}" presName="root1" presStyleCnt="0"/>
      <dgm:spPr/>
    </dgm:pt>
    <dgm:pt modelId="{5834FE0C-C189-2241-86EE-BCBFEA329903}" type="pres">
      <dgm:prSet presAssocID="{1F07B2C7-B097-8846-951C-931D0E68599A}" presName="LevelOneTextNode" presStyleLbl="node0" presStyleIdx="0" presStyleCnt="1">
        <dgm:presLayoutVars>
          <dgm:chPref val="3"/>
        </dgm:presLayoutVars>
      </dgm:prSet>
      <dgm:spPr>
        <a:prstGeom prst="roundRect">
          <a:avLst/>
        </a:prstGeom>
      </dgm:spPr>
    </dgm:pt>
    <dgm:pt modelId="{E289FA91-1391-9A45-ABE2-A169A14362C4}" type="pres">
      <dgm:prSet presAssocID="{1F07B2C7-B097-8846-951C-931D0E68599A}" presName="level2hierChild" presStyleCnt="0"/>
      <dgm:spPr/>
    </dgm:pt>
    <dgm:pt modelId="{122AA9BF-30CA-9743-A6FD-4AF78F178B8A}" type="pres">
      <dgm:prSet presAssocID="{C3F6157E-77B5-7742-8DBE-7CC84D26371F}" presName="conn2-1" presStyleLbl="parChTrans1D2" presStyleIdx="0" presStyleCnt="2"/>
      <dgm:spPr/>
    </dgm:pt>
    <dgm:pt modelId="{F2D99C4A-C061-A24B-97B9-3D0B29C8F0A0}" type="pres">
      <dgm:prSet presAssocID="{C3F6157E-77B5-7742-8DBE-7CC84D26371F}" presName="connTx" presStyleLbl="parChTrans1D2" presStyleIdx="0" presStyleCnt="2"/>
      <dgm:spPr/>
    </dgm:pt>
    <dgm:pt modelId="{CA23847C-CE43-2C4F-BEA5-0ED1CF29A36F}" type="pres">
      <dgm:prSet presAssocID="{75FAAECB-DFDF-154D-A1EE-91506E24DB9C}" presName="root2" presStyleCnt="0"/>
      <dgm:spPr/>
    </dgm:pt>
    <dgm:pt modelId="{13CD6683-21B4-1045-8828-1967877C5F26}" type="pres">
      <dgm:prSet presAssocID="{75FAAECB-DFDF-154D-A1EE-91506E24DB9C}" presName="LevelTwoTextNode" presStyleLbl="node2" presStyleIdx="0" presStyleCnt="2">
        <dgm:presLayoutVars>
          <dgm:chPref val="3"/>
        </dgm:presLayoutVars>
      </dgm:prSet>
      <dgm:spPr>
        <a:prstGeom prst="roundRect">
          <a:avLst/>
        </a:prstGeom>
      </dgm:spPr>
    </dgm:pt>
    <dgm:pt modelId="{ABADB2F6-21A4-CE47-9A0E-26D2D82E39D5}" type="pres">
      <dgm:prSet presAssocID="{75FAAECB-DFDF-154D-A1EE-91506E24DB9C}" presName="level3hierChild" presStyleCnt="0"/>
      <dgm:spPr/>
    </dgm:pt>
    <dgm:pt modelId="{84928203-AD0B-0F4E-8F7C-F0CE524EC30D}" type="pres">
      <dgm:prSet presAssocID="{36220211-D29F-C44D-BAC7-DFC0B0FC3ABA}" presName="conn2-1" presStyleLbl="parChTrans1D3" presStyleIdx="0" presStyleCnt="3"/>
      <dgm:spPr/>
    </dgm:pt>
    <dgm:pt modelId="{E1181BDB-F86D-EA4F-B43A-94D97DF5D6E7}" type="pres">
      <dgm:prSet presAssocID="{36220211-D29F-C44D-BAC7-DFC0B0FC3ABA}" presName="connTx" presStyleLbl="parChTrans1D3" presStyleIdx="0" presStyleCnt="3"/>
      <dgm:spPr/>
    </dgm:pt>
    <dgm:pt modelId="{7C5853E3-F9C0-1048-A892-71AC5C9564B8}" type="pres">
      <dgm:prSet presAssocID="{E217E45A-508B-7545-9354-8B19AC757D2C}" presName="root2" presStyleCnt="0"/>
      <dgm:spPr/>
    </dgm:pt>
    <dgm:pt modelId="{0DF19840-C058-0D4F-9D43-E6EB12630E39}" type="pres">
      <dgm:prSet presAssocID="{E217E45A-508B-7545-9354-8B19AC757D2C}" presName="LevelTwoTextNode" presStyleLbl="node3" presStyleIdx="0" presStyleCnt="3">
        <dgm:presLayoutVars>
          <dgm:chPref val="3"/>
        </dgm:presLayoutVars>
      </dgm:prSet>
      <dgm:spPr>
        <a:prstGeom prst="roundRect">
          <a:avLst/>
        </a:prstGeom>
      </dgm:spPr>
    </dgm:pt>
    <dgm:pt modelId="{C479309E-B6E8-0346-B644-E5AADA6F08BF}" type="pres">
      <dgm:prSet presAssocID="{E217E45A-508B-7545-9354-8B19AC757D2C}" presName="level3hierChild" presStyleCnt="0"/>
      <dgm:spPr/>
    </dgm:pt>
    <dgm:pt modelId="{E431D919-C042-9940-9379-456382C2CFE1}" type="pres">
      <dgm:prSet presAssocID="{D96675BE-41B4-8341-8B45-A8F52F52594E}" presName="conn2-1" presStyleLbl="parChTrans1D4" presStyleIdx="0" presStyleCnt="8"/>
      <dgm:spPr/>
    </dgm:pt>
    <dgm:pt modelId="{2506B47E-5B53-A44E-BAB7-85E882ACA44C}" type="pres">
      <dgm:prSet presAssocID="{D96675BE-41B4-8341-8B45-A8F52F52594E}" presName="connTx" presStyleLbl="parChTrans1D4" presStyleIdx="0" presStyleCnt="8"/>
      <dgm:spPr/>
    </dgm:pt>
    <dgm:pt modelId="{C4CF7235-897C-5047-A126-3C7E042C2B13}" type="pres">
      <dgm:prSet presAssocID="{5D5061B9-2DE8-F64A-B191-427B160DDF71}" presName="root2" presStyleCnt="0"/>
      <dgm:spPr/>
    </dgm:pt>
    <dgm:pt modelId="{4DF17482-58C8-DB4C-B221-824BF92E1D0A}" type="pres">
      <dgm:prSet presAssocID="{5D5061B9-2DE8-F64A-B191-427B160DDF71}" presName="LevelTwoTextNode" presStyleLbl="node4" presStyleIdx="0" presStyleCnt="8">
        <dgm:presLayoutVars>
          <dgm:chPref val="3"/>
        </dgm:presLayoutVars>
      </dgm:prSet>
      <dgm:spPr>
        <a:prstGeom prst="roundRect">
          <a:avLst/>
        </a:prstGeom>
      </dgm:spPr>
    </dgm:pt>
    <dgm:pt modelId="{DE7C379F-8A42-7443-BCB0-49F1D9EEBACD}" type="pres">
      <dgm:prSet presAssocID="{5D5061B9-2DE8-F64A-B191-427B160DDF71}" presName="level3hierChild" presStyleCnt="0"/>
      <dgm:spPr/>
    </dgm:pt>
    <dgm:pt modelId="{2ED89979-C4FA-AE4D-8864-E8A44385A5C5}" type="pres">
      <dgm:prSet presAssocID="{87E1A29F-581C-A041-AB5D-B2ABBFF39DFB}" presName="conn2-1" presStyleLbl="parChTrans1D2" presStyleIdx="1" presStyleCnt="2"/>
      <dgm:spPr/>
    </dgm:pt>
    <dgm:pt modelId="{9AF6DC7F-59DF-854F-9AB7-F816DFC15D40}" type="pres">
      <dgm:prSet presAssocID="{87E1A29F-581C-A041-AB5D-B2ABBFF39DFB}" presName="connTx" presStyleLbl="parChTrans1D2" presStyleIdx="1" presStyleCnt="2"/>
      <dgm:spPr/>
    </dgm:pt>
    <dgm:pt modelId="{CF706A66-40A9-B641-AC24-7D61D023EA21}" type="pres">
      <dgm:prSet presAssocID="{6AFA6C41-A6D9-BB43-A3C2-7D538E445914}" presName="root2" presStyleCnt="0"/>
      <dgm:spPr/>
    </dgm:pt>
    <dgm:pt modelId="{DA1975A6-1338-2B4B-9C01-D04076F173FC}" type="pres">
      <dgm:prSet presAssocID="{6AFA6C41-A6D9-BB43-A3C2-7D538E445914}" presName="LevelTwoTextNode" presStyleLbl="node2" presStyleIdx="1" presStyleCnt="2">
        <dgm:presLayoutVars>
          <dgm:chPref val="3"/>
        </dgm:presLayoutVars>
      </dgm:prSet>
      <dgm:spPr>
        <a:prstGeom prst="roundRect">
          <a:avLst/>
        </a:prstGeom>
      </dgm:spPr>
    </dgm:pt>
    <dgm:pt modelId="{F445FCF2-B501-3B46-888D-BD216B6E11F6}" type="pres">
      <dgm:prSet presAssocID="{6AFA6C41-A6D9-BB43-A3C2-7D538E445914}" presName="level3hierChild" presStyleCnt="0"/>
      <dgm:spPr/>
    </dgm:pt>
    <dgm:pt modelId="{A39535FF-FFCC-5A4C-84D9-AF48143671BF}" type="pres">
      <dgm:prSet presAssocID="{EB0C04B1-C537-454C-ABAD-0466A0F65E37}" presName="conn2-1" presStyleLbl="parChTrans1D3" presStyleIdx="1" presStyleCnt="3"/>
      <dgm:spPr/>
    </dgm:pt>
    <dgm:pt modelId="{517AE6A5-5D9F-9F4B-A9AF-1DD3AB92B221}" type="pres">
      <dgm:prSet presAssocID="{EB0C04B1-C537-454C-ABAD-0466A0F65E37}" presName="connTx" presStyleLbl="parChTrans1D3" presStyleIdx="1" presStyleCnt="3"/>
      <dgm:spPr/>
    </dgm:pt>
    <dgm:pt modelId="{A59E69B9-5292-0242-94EB-24D3780B999E}" type="pres">
      <dgm:prSet presAssocID="{80C848F8-6CF3-3549-9802-19AE7F990B73}" presName="root2" presStyleCnt="0"/>
      <dgm:spPr/>
    </dgm:pt>
    <dgm:pt modelId="{98D493DA-00BF-F642-A358-5580A90FBEC8}" type="pres">
      <dgm:prSet presAssocID="{80C848F8-6CF3-3549-9802-19AE7F990B73}" presName="LevelTwoTextNode" presStyleLbl="node3" presStyleIdx="1" presStyleCnt="3" custLinFactNeighborX="2591" custLinFactNeighborY="21247">
        <dgm:presLayoutVars>
          <dgm:chPref val="3"/>
        </dgm:presLayoutVars>
      </dgm:prSet>
      <dgm:spPr>
        <a:prstGeom prst="roundRect">
          <a:avLst/>
        </a:prstGeom>
      </dgm:spPr>
    </dgm:pt>
    <dgm:pt modelId="{FD757DF0-B707-1144-99DB-D7D6536611A8}" type="pres">
      <dgm:prSet presAssocID="{80C848F8-6CF3-3549-9802-19AE7F990B73}" presName="level3hierChild" presStyleCnt="0"/>
      <dgm:spPr/>
    </dgm:pt>
    <dgm:pt modelId="{76604C73-E9A4-6A48-A625-F23ECEF675D9}" type="pres">
      <dgm:prSet presAssocID="{BB628FE5-CDAE-9B45-B6DE-567DEBB2BE80}" presName="conn2-1" presStyleLbl="parChTrans1D4" presStyleIdx="1" presStyleCnt="8"/>
      <dgm:spPr/>
    </dgm:pt>
    <dgm:pt modelId="{FE66853C-A2E5-064C-949C-77B99B5EAF69}" type="pres">
      <dgm:prSet presAssocID="{BB628FE5-CDAE-9B45-B6DE-567DEBB2BE80}" presName="connTx" presStyleLbl="parChTrans1D4" presStyleIdx="1" presStyleCnt="8"/>
      <dgm:spPr/>
    </dgm:pt>
    <dgm:pt modelId="{765F1E1D-1BD2-A646-8868-F02372ED9BF4}" type="pres">
      <dgm:prSet presAssocID="{AA726186-2010-3C41-A5F8-C701114C8642}" presName="root2" presStyleCnt="0"/>
      <dgm:spPr/>
    </dgm:pt>
    <dgm:pt modelId="{9EE7EA60-47F2-364F-84EA-EB71AE2C1F34}" type="pres">
      <dgm:prSet presAssocID="{AA726186-2010-3C41-A5F8-C701114C8642}" presName="LevelTwoTextNode" presStyleLbl="node4" presStyleIdx="1" presStyleCnt="8">
        <dgm:presLayoutVars>
          <dgm:chPref val="3"/>
        </dgm:presLayoutVars>
      </dgm:prSet>
      <dgm:spPr>
        <a:prstGeom prst="roundRect">
          <a:avLst/>
        </a:prstGeom>
      </dgm:spPr>
    </dgm:pt>
    <dgm:pt modelId="{BFA61BAA-8461-5C49-A6EB-87395FB29959}" type="pres">
      <dgm:prSet presAssocID="{AA726186-2010-3C41-A5F8-C701114C8642}" presName="level3hierChild" presStyleCnt="0"/>
      <dgm:spPr/>
    </dgm:pt>
    <dgm:pt modelId="{66F04089-DB67-9E4F-8E21-31233332733E}" type="pres">
      <dgm:prSet presAssocID="{10FBAB36-8DD8-414F-A351-B45F07113F8E}" presName="conn2-1" presStyleLbl="parChTrans1D4" presStyleIdx="2" presStyleCnt="8"/>
      <dgm:spPr/>
    </dgm:pt>
    <dgm:pt modelId="{8DE6142D-F869-854B-BE6E-56FAE84DAECA}" type="pres">
      <dgm:prSet presAssocID="{10FBAB36-8DD8-414F-A351-B45F07113F8E}" presName="connTx" presStyleLbl="parChTrans1D4" presStyleIdx="2" presStyleCnt="8"/>
      <dgm:spPr/>
    </dgm:pt>
    <dgm:pt modelId="{597F668F-1A52-C441-BFDB-3FED3CB5B581}" type="pres">
      <dgm:prSet presAssocID="{1A08A971-20C7-724D-BF0D-9BFA97EC355C}" presName="root2" presStyleCnt="0"/>
      <dgm:spPr/>
    </dgm:pt>
    <dgm:pt modelId="{6848E0E3-D86F-9545-B5D6-A8E803F80FEE}" type="pres">
      <dgm:prSet presAssocID="{1A08A971-20C7-724D-BF0D-9BFA97EC355C}" presName="LevelTwoTextNode" presStyleLbl="node4" presStyleIdx="2" presStyleCnt="8">
        <dgm:presLayoutVars>
          <dgm:chPref val="3"/>
        </dgm:presLayoutVars>
      </dgm:prSet>
      <dgm:spPr>
        <a:prstGeom prst="roundRect">
          <a:avLst/>
        </a:prstGeom>
      </dgm:spPr>
    </dgm:pt>
    <dgm:pt modelId="{4CE9F932-0904-A34A-9D92-298ADC888575}" type="pres">
      <dgm:prSet presAssocID="{1A08A971-20C7-724D-BF0D-9BFA97EC355C}" presName="level3hierChild" presStyleCnt="0"/>
      <dgm:spPr/>
    </dgm:pt>
    <dgm:pt modelId="{552A6765-3CD0-3A46-9C07-097E1877E3CC}" type="pres">
      <dgm:prSet presAssocID="{12E2F3BF-FA6A-8E4A-8CDF-6E5BFC213B81}" presName="conn2-1" presStyleLbl="parChTrans1D4" presStyleIdx="3" presStyleCnt="8"/>
      <dgm:spPr/>
    </dgm:pt>
    <dgm:pt modelId="{2C0CEDCA-4EC4-3945-8957-91946271C32C}" type="pres">
      <dgm:prSet presAssocID="{12E2F3BF-FA6A-8E4A-8CDF-6E5BFC213B81}" presName="connTx" presStyleLbl="parChTrans1D4" presStyleIdx="3" presStyleCnt="8"/>
      <dgm:spPr/>
    </dgm:pt>
    <dgm:pt modelId="{0EB14DE4-9D4C-B34C-995D-0B1743F5E950}" type="pres">
      <dgm:prSet presAssocID="{90D74D06-4CD8-4C46-96AE-3BA318C4C462}" presName="root2" presStyleCnt="0"/>
      <dgm:spPr/>
    </dgm:pt>
    <dgm:pt modelId="{221230A9-50A2-1542-8912-7219676E4854}" type="pres">
      <dgm:prSet presAssocID="{90D74D06-4CD8-4C46-96AE-3BA318C4C462}" presName="LevelTwoTextNode" presStyleLbl="node4" presStyleIdx="3" presStyleCnt="8">
        <dgm:presLayoutVars>
          <dgm:chPref val="3"/>
        </dgm:presLayoutVars>
      </dgm:prSet>
      <dgm:spPr>
        <a:prstGeom prst="roundRect">
          <a:avLst/>
        </a:prstGeom>
      </dgm:spPr>
    </dgm:pt>
    <dgm:pt modelId="{F8406A9D-AE40-9A4E-A3CD-DEE47401FAE1}" type="pres">
      <dgm:prSet presAssocID="{90D74D06-4CD8-4C46-96AE-3BA318C4C462}" presName="level3hierChild" presStyleCnt="0"/>
      <dgm:spPr/>
    </dgm:pt>
    <dgm:pt modelId="{6ED25A2E-A994-FE4E-A698-012A9B316E9E}" type="pres">
      <dgm:prSet presAssocID="{F595212C-E896-7543-AB34-506C73C8EF6C}" presName="conn2-1" presStyleLbl="parChTrans1D4" presStyleIdx="4" presStyleCnt="8"/>
      <dgm:spPr/>
    </dgm:pt>
    <dgm:pt modelId="{83040B52-9440-3140-8023-358774634CBF}" type="pres">
      <dgm:prSet presAssocID="{F595212C-E896-7543-AB34-506C73C8EF6C}" presName="connTx" presStyleLbl="parChTrans1D4" presStyleIdx="4" presStyleCnt="8"/>
      <dgm:spPr/>
    </dgm:pt>
    <dgm:pt modelId="{30B8DB92-3EC6-1B44-A5D7-949D8C7887E4}" type="pres">
      <dgm:prSet presAssocID="{E2657BC3-D4BD-7442-AFBC-EA0DA286D4B5}" presName="root2" presStyleCnt="0"/>
      <dgm:spPr/>
    </dgm:pt>
    <dgm:pt modelId="{B17526D1-08EE-054C-BF97-E013F21FF223}" type="pres">
      <dgm:prSet presAssocID="{E2657BC3-D4BD-7442-AFBC-EA0DA286D4B5}" presName="LevelTwoTextNode" presStyleLbl="node4" presStyleIdx="4" presStyleCnt="8">
        <dgm:presLayoutVars>
          <dgm:chPref val="3"/>
        </dgm:presLayoutVars>
      </dgm:prSet>
      <dgm:spPr>
        <a:prstGeom prst="roundRect">
          <a:avLst/>
        </a:prstGeom>
      </dgm:spPr>
    </dgm:pt>
    <dgm:pt modelId="{9D5C4D5A-1E95-6443-A1C0-64E997676FF3}" type="pres">
      <dgm:prSet presAssocID="{E2657BC3-D4BD-7442-AFBC-EA0DA286D4B5}" presName="level3hierChild" presStyleCnt="0"/>
      <dgm:spPr/>
    </dgm:pt>
    <dgm:pt modelId="{E5C960A8-B2A1-A64F-8B9B-6C6C1D35CC5D}" type="pres">
      <dgm:prSet presAssocID="{48A50824-09D9-134B-B040-25434E3A80FA}" presName="conn2-1" presStyleLbl="parChTrans1D4" presStyleIdx="5" presStyleCnt="8"/>
      <dgm:spPr/>
    </dgm:pt>
    <dgm:pt modelId="{53CC8362-3FF6-9E4D-B32A-C7E87447EA07}" type="pres">
      <dgm:prSet presAssocID="{48A50824-09D9-134B-B040-25434E3A80FA}" presName="connTx" presStyleLbl="parChTrans1D4" presStyleIdx="5" presStyleCnt="8"/>
      <dgm:spPr/>
    </dgm:pt>
    <dgm:pt modelId="{10F3AD93-78B7-2D47-8E5F-1FB406AE0EFB}" type="pres">
      <dgm:prSet presAssocID="{CD4E7826-E5C2-2F4E-86D4-61430041DF46}" presName="root2" presStyleCnt="0"/>
      <dgm:spPr/>
    </dgm:pt>
    <dgm:pt modelId="{4FFA16FA-EE98-8D4D-84DB-E642D2F32FDA}" type="pres">
      <dgm:prSet presAssocID="{CD4E7826-E5C2-2F4E-86D4-61430041DF46}" presName="LevelTwoTextNode" presStyleLbl="node4" presStyleIdx="5" presStyleCnt="8">
        <dgm:presLayoutVars>
          <dgm:chPref val="3"/>
        </dgm:presLayoutVars>
      </dgm:prSet>
      <dgm:spPr>
        <a:prstGeom prst="roundRect">
          <a:avLst/>
        </a:prstGeom>
      </dgm:spPr>
    </dgm:pt>
    <dgm:pt modelId="{C031B83D-224F-0948-A9CB-05B173409347}" type="pres">
      <dgm:prSet presAssocID="{CD4E7826-E5C2-2F4E-86D4-61430041DF46}" presName="level3hierChild" presStyleCnt="0"/>
      <dgm:spPr/>
    </dgm:pt>
    <dgm:pt modelId="{8ACEE6DF-ED4D-074F-838A-6EF3D33C1AE0}" type="pres">
      <dgm:prSet presAssocID="{642302AE-E05E-5541-9E2B-A94F2247826F}" presName="conn2-1" presStyleLbl="parChTrans1D3" presStyleIdx="2" presStyleCnt="3"/>
      <dgm:spPr/>
    </dgm:pt>
    <dgm:pt modelId="{224EF308-392B-B14C-8B7B-BC6E04A1EF7A}" type="pres">
      <dgm:prSet presAssocID="{642302AE-E05E-5541-9E2B-A94F2247826F}" presName="connTx" presStyleLbl="parChTrans1D3" presStyleIdx="2" presStyleCnt="3"/>
      <dgm:spPr/>
    </dgm:pt>
    <dgm:pt modelId="{87A82312-8973-C649-85EA-B6611E299E1D}" type="pres">
      <dgm:prSet presAssocID="{8EB996B8-578C-E94A-8E59-E1B797424259}" presName="root2" presStyleCnt="0"/>
      <dgm:spPr/>
    </dgm:pt>
    <dgm:pt modelId="{B727037E-BE14-2847-9554-BDD5F0080483}" type="pres">
      <dgm:prSet presAssocID="{8EB996B8-578C-E94A-8E59-E1B797424259}" presName="LevelTwoTextNode" presStyleLbl="node3" presStyleIdx="2" presStyleCnt="3" custLinFactNeighborX="2268">
        <dgm:presLayoutVars>
          <dgm:chPref val="3"/>
        </dgm:presLayoutVars>
      </dgm:prSet>
      <dgm:spPr>
        <a:prstGeom prst="roundRect">
          <a:avLst/>
        </a:prstGeom>
      </dgm:spPr>
    </dgm:pt>
    <dgm:pt modelId="{1DE56457-7FC2-4D45-91D5-8D77151664B8}" type="pres">
      <dgm:prSet presAssocID="{8EB996B8-578C-E94A-8E59-E1B797424259}" presName="level3hierChild" presStyleCnt="0"/>
      <dgm:spPr/>
    </dgm:pt>
    <dgm:pt modelId="{128C3132-5D27-5E4E-B6AE-C50ADD22186E}" type="pres">
      <dgm:prSet presAssocID="{91D9805E-69DB-DA46-B29B-D3DDEA2CA476}" presName="conn2-1" presStyleLbl="parChTrans1D4" presStyleIdx="6" presStyleCnt="8"/>
      <dgm:spPr/>
    </dgm:pt>
    <dgm:pt modelId="{279A6A89-D491-E342-843A-92E03801A3C5}" type="pres">
      <dgm:prSet presAssocID="{91D9805E-69DB-DA46-B29B-D3DDEA2CA476}" presName="connTx" presStyleLbl="parChTrans1D4" presStyleIdx="6" presStyleCnt="8"/>
      <dgm:spPr/>
    </dgm:pt>
    <dgm:pt modelId="{E126B5D5-F579-914B-92D9-17EA4B4056A5}" type="pres">
      <dgm:prSet presAssocID="{EB4CB4D9-0A69-444C-B15B-544DDD107B5B}" presName="root2" presStyleCnt="0"/>
      <dgm:spPr/>
    </dgm:pt>
    <dgm:pt modelId="{61A542A9-D7C4-AB44-9B9D-12E462613E57}" type="pres">
      <dgm:prSet presAssocID="{EB4CB4D9-0A69-444C-B15B-544DDD107B5B}" presName="LevelTwoTextNode" presStyleLbl="node4" presStyleIdx="6" presStyleCnt="8">
        <dgm:presLayoutVars>
          <dgm:chPref val="3"/>
        </dgm:presLayoutVars>
      </dgm:prSet>
      <dgm:spPr>
        <a:prstGeom prst="roundRect">
          <a:avLst/>
        </a:prstGeom>
      </dgm:spPr>
    </dgm:pt>
    <dgm:pt modelId="{95A8652B-143A-1F4E-8042-EFCC0A00CF2A}" type="pres">
      <dgm:prSet presAssocID="{EB4CB4D9-0A69-444C-B15B-544DDD107B5B}" presName="level3hierChild" presStyleCnt="0"/>
      <dgm:spPr/>
    </dgm:pt>
    <dgm:pt modelId="{5FD8AC56-6FBD-6745-8DD8-33C605A11BD9}" type="pres">
      <dgm:prSet presAssocID="{5C2C696B-29C5-5A44-BB00-81760449D56D}" presName="conn2-1" presStyleLbl="parChTrans1D4" presStyleIdx="7" presStyleCnt="8"/>
      <dgm:spPr/>
    </dgm:pt>
    <dgm:pt modelId="{862871C2-42A0-5A4E-A618-AC8EF34C80D3}" type="pres">
      <dgm:prSet presAssocID="{5C2C696B-29C5-5A44-BB00-81760449D56D}" presName="connTx" presStyleLbl="parChTrans1D4" presStyleIdx="7" presStyleCnt="8"/>
      <dgm:spPr/>
    </dgm:pt>
    <dgm:pt modelId="{BE0ACA46-8C6C-F543-B92E-A1ED6028B230}" type="pres">
      <dgm:prSet presAssocID="{22F6A773-CE29-A447-BFD0-03A0899DBD03}" presName="root2" presStyleCnt="0"/>
      <dgm:spPr/>
    </dgm:pt>
    <dgm:pt modelId="{A94C6D89-ADAE-E54B-AF0D-2293E30C4359}" type="pres">
      <dgm:prSet presAssocID="{22F6A773-CE29-A447-BFD0-03A0899DBD03}" presName="LevelTwoTextNode" presStyleLbl="node4" presStyleIdx="7" presStyleCnt="8">
        <dgm:presLayoutVars>
          <dgm:chPref val="3"/>
        </dgm:presLayoutVars>
      </dgm:prSet>
      <dgm:spPr>
        <a:prstGeom prst="roundRect">
          <a:avLst/>
        </a:prstGeom>
      </dgm:spPr>
    </dgm:pt>
    <dgm:pt modelId="{B0E64035-FDBE-9D4B-9F5D-E1075CA5DD2E}" type="pres">
      <dgm:prSet presAssocID="{22F6A773-CE29-A447-BFD0-03A0899DBD03}" presName="level3hierChild" presStyleCnt="0"/>
      <dgm:spPr/>
    </dgm:pt>
  </dgm:ptLst>
  <dgm:cxnLst>
    <dgm:cxn modelId="{E1182B00-1030-FC4C-AAAC-09D19157F285}" type="presOf" srcId="{90D74D06-4CD8-4C46-96AE-3BA318C4C462}" destId="{221230A9-50A2-1542-8912-7219676E4854}" srcOrd="0" destOrd="0" presId="urn:microsoft.com/office/officeart/2008/layout/HorizontalMultiLevelHierarchy"/>
    <dgm:cxn modelId="{D2E9EB06-A8C1-1A4D-9A56-8044ADC5BB6E}" type="presOf" srcId="{BB628FE5-CDAE-9B45-B6DE-567DEBB2BE80}" destId="{FE66853C-A2E5-064C-949C-77B99B5EAF69}" srcOrd="1" destOrd="0" presId="urn:microsoft.com/office/officeart/2008/layout/HorizontalMultiLevelHierarchy"/>
    <dgm:cxn modelId="{F16F8C07-D8AF-664E-953A-CCF017068552}" type="presOf" srcId="{D96675BE-41B4-8341-8B45-A8F52F52594E}" destId="{E431D919-C042-9940-9379-456382C2CFE1}" srcOrd="0" destOrd="0" presId="urn:microsoft.com/office/officeart/2008/layout/HorizontalMultiLevelHierarchy"/>
    <dgm:cxn modelId="{9A465E0E-E2F7-3A4E-BBC9-5AB767165070}" srcId="{6AFA6C41-A6D9-BB43-A3C2-7D538E445914}" destId="{8EB996B8-578C-E94A-8E59-E1B797424259}" srcOrd="1" destOrd="0" parTransId="{642302AE-E05E-5541-9E2B-A94F2247826F}" sibTransId="{1418EC6D-FF7F-1941-BD03-6E3AAB989C2D}"/>
    <dgm:cxn modelId="{3E612810-5401-D748-95D1-D8B64DACDD1B}" type="presOf" srcId="{5D5061B9-2DE8-F64A-B191-427B160DDF71}" destId="{4DF17482-58C8-DB4C-B221-824BF92E1D0A}" srcOrd="0" destOrd="0" presId="urn:microsoft.com/office/officeart/2008/layout/HorizontalMultiLevelHierarchy"/>
    <dgm:cxn modelId="{39818E19-A27E-7347-A2EA-A04E6E0FEAF3}" type="presOf" srcId="{642302AE-E05E-5541-9E2B-A94F2247826F}" destId="{224EF308-392B-B14C-8B7B-BC6E04A1EF7A}" srcOrd="1" destOrd="0" presId="urn:microsoft.com/office/officeart/2008/layout/HorizontalMultiLevelHierarchy"/>
    <dgm:cxn modelId="{42B96621-F7C8-184E-A5AB-84C43043F819}" type="presOf" srcId="{12E2F3BF-FA6A-8E4A-8CDF-6E5BFC213B81}" destId="{2C0CEDCA-4EC4-3945-8957-91946271C32C}" srcOrd="1" destOrd="0" presId="urn:microsoft.com/office/officeart/2008/layout/HorizontalMultiLevelHierarchy"/>
    <dgm:cxn modelId="{0A634323-CC77-6244-8E01-9C08E0A046DA}" type="presOf" srcId="{642302AE-E05E-5541-9E2B-A94F2247826F}" destId="{8ACEE6DF-ED4D-074F-838A-6EF3D33C1AE0}" srcOrd="0" destOrd="0" presId="urn:microsoft.com/office/officeart/2008/layout/HorizontalMultiLevelHierarchy"/>
    <dgm:cxn modelId="{11303A2A-462E-8A4A-BB27-402F24AF6D37}" type="presOf" srcId="{87E1A29F-581C-A041-AB5D-B2ABBFF39DFB}" destId="{9AF6DC7F-59DF-854F-9AB7-F816DFC15D40}" srcOrd="1" destOrd="0" presId="urn:microsoft.com/office/officeart/2008/layout/HorizontalMultiLevelHierarchy"/>
    <dgm:cxn modelId="{475E192D-8CA1-6A42-B837-D5DA20C4C051}" srcId="{EB4CB4D9-0A69-444C-B15B-544DDD107B5B}" destId="{22F6A773-CE29-A447-BFD0-03A0899DBD03}" srcOrd="0" destOrd="0" parTransId="{5C2C696B-29C5-5A44-BB00-81760449D56D}" sibTransId="{E6CC14F1-268F-FA45-BBE8-AF260C366AEF}"/>
    <dgm:cxn modelId="{F991922F-5485-E343-B08B-A59204A71EC7}" type="presOf" srcId="{66E54E5C-44F3-3349-AD61-E1F13D79D83C}" destId="{29BF3288-2C91-AF46-8A64-455B81179C1D}" srcOrd="0" destOrd="0" presId="urn:microsoft.com/office/officeart/2008/layout/HorizontalMultiLevelHierarchy"/>
    <dgm:cxn modelId="{1F28DF31-D0AD-E14C-95E6-A10159B0C68F}" type="presOf" srcId="{10FBAB36-8DD8-414F-A351-B45F07113F8E}" destId="{8DE6142D-F869-854B-BE6E-56FAE84DAECA}" srcOrd="1" destOrd="0" presId="urn:microsoft.com/office/officeart/2008/layout/HorizontalMultiLevelHierarchy"/>
    <dgm:cxn modelId="{3CA5F331-4FBA-1E4F-A461-C0F5E36D94ED}" srcId="{80C848F8-6CF3-3549-9802-19AE7F990B73}" destId="{90D74D06-4CD8-4C46-96AE-3BA318C4C462}" srcOrd="2" destOrd="0" parTransId="{12E2F3BF-FA6A-8E4A-8CDF-6E5BFC213B81}" sibTransId="{815D22B1-A3A8-9149-A65A-29AD857D1ACA}"/>
    <dgm:cxn modelId="{FE1ACD3D-4640-824B-9329-BA8CC19415C1}" type="presOf" srcId="{8EB996B8-578C-E94A-8E59-E1B797424259}" destId="{B727037E-BE14-2847-9554-BDD5F0080483}" srcOrd="0" destOrd="0" presId="urn:microsoft.com/office/officeart/2008/layout/HorizontalMultiLevelHierarchy"/>
    <dgm:cxn modelId="{74DBCA43-3BAE-B94A-AE09-BE5809FA1405}" srcId="{90D74D06-4CD8-4C46-96AE-3BA318C4C462}" destId="{E2657BC3-D4BD-7442-AFBC-EA0DA286D4B5}" srcOrd="0" destOrd="0" parTransId="{F595212C-E896-7543-AB34-506C73C8EF6C}" sibTransId="{98D06E0E-2354-A340-B3F8-B74E080948DD}"/>
    <dgm:cxn modelId="{2F038964-6260-0B49-A4D9-1B5DB4D0B181}" type="presOf" srcId="{36220211-D29F-C44D-BAC7-DFC0B0FC3ABA}" destId="{E1181BDB-F86D-EA4F-B43A-94D97DF5D6E7}" srcOrd="1" destOrd="0" presId="urn:microsoft.com/office/officeart/2008/layout/HorizontalMultiLevelHierarchy"/>
    <dgm:cxn modelId="{80DB8465-5F6B-9249-9D7E-A66BBFFC4EE9}" type="presOf" srcId="{EB4CB4D9-0A69-444C-B15B-544DDD107B5B}" destId="{61A542A9-D7C4-AB44-9B9D-12E462613E57}" srcOrd="0" destOrd="0" presId="urn:microsoft.com/office/officeart/2008/layout/HorizontalMultiLevelHierarchy"/>
    <dgm:cxn modelId="{90C7DE6C-F1DD-614E-9F80-ED9A56B6D86A}" type="presOf" srcId="{48A50824-09D9-134B-B040-25434E3A80FA}" destId="{53CC8362-3FF6-9E4D-B32A-C7E87447EA07}" srcOrd="1" destOrd="0" presId="urn:microsoft.com/office/officeart/2008/layout/HorizontalMultiLevelHierarchy"/>
    <dgm:cxn modelId="{BDCE464D-0983-B14A-8DFB-AE68C7A6793C}" type="presOf" srcId="{EB0C04B1-C537-454C-ABAD-0466A0F65E37}" destId="{517AE6A5-5D9F-9F4B-A9AF-1DD3AB92B221}" srcOrd="1" destOrd="0" presId="urn:microsoft.com/office/officeart/2008/layout/HorizontalMultiLevelHierarchy"/>
    <dgm:cxn modelId="{A0593752-2F1F-2941-AEB1-74AC49A12960}" type="presOf" srcId="{80C848F8-6CF3-3549-9802-19AE7F990B73}" destId="{98D493DA-00BF-F642-A358-5580A90FBEC8}" srcOrd="0" destOrd="0" presId="urn:microsoft.com/office/officeart/2008/layout/HorizontalMultiLevelHierarchy"/>
    <dgm:cxn modelId="{7CF88B72-77CE-4F4C-867A-30609CC0DF97}" type="presOf" srcId="{BB628FE5-CDAE-9B45-B6DE-567DEBB2BE80}" destId="{76604C73-E9A4-6A48-A625-F23ECEF675D9}" srcOrd="0" destOrd="0" presId="urn:microsoft.com/office/officeart/2008/layout/HorizontalMultiLevelHierarchy"/>
    <dgm:cxn modelId="{CF93F972-0429-3240-86BF-CE4EBA79F502}" type="presOf" srcId="{22F6A773-CE29-A447-BFD0-03A0899DBD03}" destId="{A94C6D89-ADAE-E54B-AF0D-2293E30C4359}" srcOrd="0" destOrd="0" presId="urn:microsoft.com/office/officeart/2008/layout/HorizontalMultiLevelHierarchy"/>
    <dgm:cxn modelId="{A43ABB75-9A2D-8D44-A474-07AAD0A2FA9A}" type="presOf" srcId="{75FAAECB-DFDF-154D-A1EE-91506E24DB9C}" destId="{13CD6683-21B4-1045-8828-1967877C5F26}" srcOrd="0" destOrd="0" presId="urn:microsoft.com/office/officeart/2008/layout/HorizontalMultiLevelHierarchy"/>
    <dgm:cxn modelId="{9D0F4776-B3C9-3C4A-961C-214FC2FC9A7B}" type="presOf" srcId="{C3F6157E-77B5-7742-8DBE-7CC84D26371F}" destId="{F2D99C4A-C061-A24B-97B9-3D0B29C8F0A0}" srcOrd="1" destOrd="0" presId="urn:microsoft.com/office/officeart/2008/layout/HorizontalMultiLevelHierarchy"/>
    <dgm:cxn modelId="{9A55B656-0DAE-394F-ACEF-6ED68B7A2D3B}" type="presOf" srcId="{87E1A29F-581C-A041-AB5D-B2ABBFF39DFB}" destId="{2ED89979-C4FA-AE4D-8864-E8A44385A5C5}" srcOrd="0" destOrd="0" presId="urn:microsoft.com/office/officeart/2008/layout/HorizontalMultiLevelHierarchy"/>
    <dgm:cxn modelId="{7D549E58-BE40-254C-84D3-A5A4D0D6869C}" srcId="{75FAAECB-DFDF-154D-A1EE-91506E24DB9C}" destId="{E217E45A-508B-7545-9354-8B19AC757D2C}" srcOrd="0" destOrd="0" parTransId="{36220211-D29F-C44D-BAC7-DFC0B0FC3ABA}" sibTransId="{5D70D26B-7234-EA45-B585-B4937138EE9C}"/>
    <dgm:cxn modelId="{97B12479-C822-3143-A2DC-09B3C75CB732}" type="presOf" srcId="{12E2F3BF-FA6A-8E4A-8CDF-6E5BFC213B81}" destId="{552A6765-3CD0-3A46-9C07-097E1877E3CC}" srcOrd="0" destOrd="0" presId="urn:microsoft.com/office/officeart/2008/layout/HorizontalMultiLevelHierarchy"/>
    <dgm:cxn modelId="{8A4CB87F-5357-454F-AFDF-F70D8A1FDCD7}" srcId="{80C848F8-6CF3-3549-9802-19AE7F990B73}" destId="{1A08A971-20C7-724D-BF0D-9BFA97EC355C}" srcOrd="1" destOrd="0" parTransId="{10FBAB36-8DD8-414F-A351-B45F07113F8E}" sibTransId="{51C9042F-53C0-2A45-9B4D-C8EE7422DEC2}"/>
    <dgm:cxn modelId="{83E90784-0348-6245-A938-CC9C6D2D2F50}" type="presOf" srcId="{36220211-D29F-C44D-BAC7-DFC0B0FC3ABA}" destId="{84928203-AD0B-0F4E-8F7C-F0CE524EC30D}" srcOrd="0" destOrd="0" presId="urn:microsoft.com/office/officeart/2008/layout/HorizontalMultiLevelHierarchy"/>
    <dgm:cxn modelId="{88F78084-BB78-D346-8637-38F509E5A4A4}" type="presOf" srcId="{5C2C696B-29C5-5A44-BB00-81760449D56D}" destId="{862871C2-42A0-5A4E-A618-AC8EF34C80D3}" srcOrd="1" destOrd="0" presId="urn:microsoft.com/office/officeart/2008/layout/HorizontalMultiLevelHierarchy"/>
    <dgm:cxn modelId="{FB4F1785-AEE9-C24F-BC21-4EB1DEDB34D7}" type="presOf" srcId="{CD4E7826-E5C2-2F4E-86D4-61430041DF46}" destId="{4FFA16FA-EE98-8D4D-84DB-E642D2F32FDA}" srcOrd="0" destOrd="0" presId="urn:microsoft.com/office/officeart/2008/layout/HorizontalMultiLevelHierarchy"/>
    <dgm:cxn modelId="{E6F58C8A-D11D-B145-8325-8380967FB32C}" srcId="{E217E45A-508B-7545-9354-8B19AC757D2C}" destId="{5D5061B9-2DE8-F64A-B191-427B160DDF71}" srcOrd="0" destOrd="0" parTransId="{D96675BE-41B4-8341-8B45-A8F52F52594E}" sibTransId="{F6CDF699-18DD-E14F-82C0-F3E852C07C2C}"/>
    <dgm:cxn modelId="{5C2F338F-867B-FB47-846D-4974DE087D1C}" type="presOf" srcId="{1F07B2C7-B097-8846-951C-931D0E68599A}" destId="{5834FE0C-C189-2241-86EE-BCBFEA329903}" srcOrd="0" destOrd="0" presId="urn:microsoft.com/office/officeart/2008/layout/HorizontalMultiLevelHierarchy"/>
    <dgm:cxn modelId="{3CF1D892-447D-ED4B-9AC7-F054287A7B33}" type="presOf" srcId="{D96675BE-41B4-8341-8B45-A8F52F52594E}" destId="{2506B47E-5B53-A44E-BAB7-85E882ACA44C}" srcOrd="1" destOrd="0" presId="urn:microsoft.com/office/officeart/2008/layout/HorizontalMultiLevelHierarchy"/>
    <dgm:cxn modelId="{1A7E7698-F788-5545-B6BE-614D94466771}" type="presOf" srcId="{10FBAB36-8DD8-414F-A351-B45F07113F8E}" destId="{66F04089-DB67-9E4F-8E21-31233332733E}" srcOrd="0" destOrd="0" presId="urn:microsoft.com/office/officeart/2008/layout/HorizontalMultiLevelHierarchy"/>
    <dgm:cxn modelId="{BD2862A7-0B23-C343-B45F-E4FABBBBE87A}" type="presOf" srcId="{EB0C04B1-C537-454C-ABAD-0466A0F65E37}" destId="{A39535FF-FFCC-5A4C-84D9-AF48143671BF}" srcOrd="0" destOrd="0" presId="urn:microsoft.com/office/officeart/2008/layout/HorizontalMultiLevelHierarchy"/>
    <dgm:cxn modelId="{685469A7-F9D6-244B-B67E-20579F049575}" type="presOf" srcId="{91D9805E-69DB-DA46-B29B-D3DDEA2CA476}" destId="{279A6A89-D491-E342-843A-92E03801A3C5}" srcOrd="1" destOrd="0" presId="urn:microsoft.com/office/officeart/2008/layout/HorizontalMultiLevelHierarchy"/>
    <dgm:cxn modelId="{924AFBA7-DD2E-F943-B353-EE573201857D}" type="presOf" srcId="{6AFA6C41-A6D9-BB43-A3C2-7D538E445914}" destId="{DA1975A6-1338-2B4B-9C01-D04076F173FC}" srcOrd="0" destOrd="0" presId="urn:microsoft.com/office/officeart/2008/layout/HorizontalMultiLevelHierarchy"/>
    <dgm:cxn modelId="{840CB3BE-AE20-044E-81C0-146A6974C929}" type="presOf" srcId="{F595212C-E896-7543-AB34-506C73C8EF6C}" destId="{83040B52-9440-3140-8023-358774634CBF}" srcOrd="1" destOrd="0" presId="urn:microsoft.com/office/officeart/2008/layout/HorizontalMultiLevelHierarchy"/>
    <dgm:cxn modelId="{BED7F3BF-AA11-D547-86AC-C76EEB5B0304}" type="presOf" srcId="{E2657BC3-D4BD-7442-AFBC-EA0DA286D4B5}" destId="{B17526D1-08EE-054C-BF97-E013F21FF223}" srcOrd="0" destOrd="0" presId="urn:microsoft.com/office/officeart/2008/layout/HorizontalMultiLevelHierarchy"/>
    <dgm:cxn modelId="{C7EFA2C9-07DB-D74F-A819-3075EFE08B68}" type="presOf" srcId="{E217E45A-508B-7545-9354-8B19AC757D2C}" destId="{0DF19840-C058-0D4F-9D43-E6EB12630E39}" srcOrd="0" destOrd="0" presId="urn:microsoft.com/office/officeart/2008/layout/HorizontalMultiLevelHierarchy"/>
    <dgm:cxn modelId="{CBAC59D2-6140-FB4D-B4B3-C9A32FAAE7DA}" srcId="{66E54E5C-44F3-3349-AD61-E1F13D79D83C}" destId="{1F07B2C7-B097-8846-951C-931D0E68599A}" srcOrd="0" destOrd="0" parTransId="{B7F25ABD-30C8-8D42-954E-4713864C4B5B}" sibTransId="{BE688FEE-3E45-0A45-B157-B45C97D418FA}"/>
    <dgm:cxn modelId="{C40602D3-6687-DC49-8C2A-DCC8A935ED63}" type="presOf" srcId="{91D9805E-69DB-DA46-B29B-D3DDEA2CA476}" destId="{128C3132-5D27-5E4E-B6AE-C50ADD22186E}" srcOrd="0" destOrd="0" presId="urn:microsoft.com/office/officeart/2008/layout/HorizontalMultiLevelHierarchy"/>
    <dgm:cxn modelId="{161EBCD3-AC06-934B-8241-6D95576378A1}" type="presOf" srcId="{5C2C696B-29C5-5A44-BB00-81760449D56D}" destId="{5FD8AC56-6FBD-6745-8DD8-33C605A11BD9}" srcOrd="0" destOrd="0" presId="urn:microsoft.com/office/officeart/2008/layout/HorizontalMultiLevelHierarchy"/>
    <dgm:cxn modelId="{BB7EBDD6-2D5F-0646-ACC1-A5BBC0FB1DAE}" type="presOf" srcId="{1A08A971-20C7-724D-BF0D-9BFA97EC355C}" destId="{6848E0E3-D86F-9545-B5D6-A8E803F80FEE}" srcOrd="0" destOrd="0" presId="urn:microsoft.com/office/officeart/2008/layout/HorizontalMultiLevelHierarchy"/>
    <dgm:cxn modelId="{D55FD9D7-004A-E14E-BB78-4E29E21A25D1}" srcId="{1F07B2C7-B097-8846-951C-931D0E68599A}" destId="{75FAAECB-DFDF-154D-A1EE-91506E24DB9C}" srcOrd="0" destOrd="0" parTransId="{C3F6157E-77B5-7742-8DBE-7CC84D26371F}" sibTransId="{16849A27-E799-C749-B022-C7F44E30BB9B}"/>
    <dgm:cxn modelId="{57BE36D9-EED3-404D-B19D-7AD077CD02FD}" srcId="{1F07B2C7-B097-8846-951C-931D0E68599A}" destId="{6AFA6C41-A6D9-BB43-A3C2-7D538E445914}" srcOrd="1" destOrd="0" parTransId="{87E1A29F-581C-A041-AB5D-B2ABBFF39DFB}" sibTransId="{497E5E41-471D-E94D-AB31-EC00719D8729}"/>
    <dgm:cxn modelId="{C7D827DA-B9E2-E648-AF88-837AD1ED1A98}" type="presOf" srcId="{48A50824-09D9-134B-B040-25434E3A80FA}" destId="{E5C960A8-B2A1-A64F-8B9B-6C6C1D35CC5D}" srcOrd="0" destOrd="0" presId="urn:microsoft.com/office/officeart/2008/layout/HorizontalMultiLevelHierarchy"/>
    <dgm:cxn modelId="{CF4D17DB-790B-BB44-A04B-4C52AC3529BB}" srcId="{6AFA6C41-A6D9-BB43-A3C2-7D538E445914}" destId="{80C848F8-6CF3-3549-9802-19AE7F990B73}" srcOrd="0" destOrd="0" parTransId="{EB0C04B1-C537-454C-ABAD-0466A0F65E37}" sibTransId="{2BD81CD3-EFCC-A14C-BA2B-31E6CA033255}"/>
    <dgm:cxn modelId="{76DC24E0-0079-C045-8C7D-A0A0887156A3}" srcId="{80C848F8-6CF3-3549-9802-19AE7F990B73}" destId="{AA726186-2010-3C41-A5F8-C701114C8642}" srcOrd="0" destOrd="0" parTransId="{BB628FE5-CDAE-9B45-B6DE-567DEBB2BE80}" sibTransId="{106076F1-3604-8744-AE2C-5E79C95966A8}"/>
    <dgm:cxn modelId="{99EC9CE1-5FFD-C446-8E9D-B0AEBDA0C1D9}" type="presOf" srcId="{F595212C-E896-7543-AB34-506C73C8EF6C}" destId="{6ED25A2E-A994-FE4E-A698-012A9B316E9E}" srcOrd="0" destOrd="0" presId="urn:microsoft.com/office/officeart/2008/layout/HorizontalMultiLevelHierarchy"/>
    <dgm:cxn modelId="{964441E5-6FE8-5E4B-884E-C57C4FEB99D0}" type="presOf" srcId="{C3F6157E-77B5-7742-8DBE-7CC84D26371F}" destId="{122AA9BF-30CA-9743-A6FD-4AF78F178B8A}" srcOrd="0" destOrd="0" presId="urn:microsoft.com/office/officeart/2008/layout/HorizontalMultiLevelHierarchy"/>
    <dgm:cxn modelId="{C3F52CF0-29D3-F244-B367-E3D357D9DE94}" srcId="{80C848F8-6CF3-3549-9802-19AE7F990B73}" destId="{CD4E7826-E5C2-2F4E-86D4-61430041DF46}" srcOrd="3" destOrd="0" parTransId="{48A50824-09D9-134B-B040-25434E3A80FA}" sibTransId="{496174A3-5B86-4A4F-948B-5AD36D223F33}"/>
    <dgm:cxn modelId="{95E61FF6-1FAF-0E48-BCE1-C4D7CA5CFDC3}" type="presOf" srcId="{AA726186-2010-3C41-A5F8-C701114C8642}" destId="{9EE7EA60-47F2-364F-84EA-EB71AE2C1F34}" srcOrd="0" destOrd="0" presId="urn:microsoft.com/office/officeart/2008/layout/HorizontalMultiLevelHierarchy"/>
    <dgm:cxn modelId="{CB7CF8FE-A04B-EA40-9B19-590B31314D12}" srcId="{8EB996B8-578C-E94A-8E59-E1B797424259}" destId="{EB4CB4D9-0A69-444C-B15B-544DDD107B5B}" srcOrd="0" destOrd="0" parTransId="{91D9805E-69DB-DA46-B29B-D3DDEA2CA476}" sibTransId="{3E811A9E-4CBC-B44C-9101-AB393C9F35EC}"/>
    <dgm:cxn modelId="{8A863DE6-5E42-5B4A-9B70-106588203283}" type="presParOf" srcId="{29BF3288-2C91-AF46-8A64-455B81179C1D}" destId="{6CFCEE5A-0730-D94B-A465-FD44857492C5}" srcOrd="0" destOrd="0" presId="urn:microsoft.com/office/officeart/2008/layout/HorizontalMultiLevelHierarchy"/>
    <dgm:cxn modelId="{7D32DD7D-FD15-E849-B00D-9220D24B3585}" type="presParOf" srcId="{6CFCEE5A-0730-D94B-A465-FD44857492C5}" destId="{5834FE0C-C189-2241-86EE-BCBFEA329903}" srcOrd="0" destOrd="0" presId="urn:microsoft.com/office/officeart/2008/layout/HorizontalMultiLevelHierarchy"/>
    <dgm:cxn modelId="{832D1921-1A04-0746-A584-F2AEA1218B2E}" type="presParOf" srcId="{6CFCEE5A-0730-D94B-A465-FD44857492C5}" destId="{E289FA91-1391-9A45-ABE2-A169A14362C4}" srcOrd="1" destOrd="0" presId="urn:microsoft.com/office/officeart/2008/layout/HorizontalMultiLevelHierarchy"/>
    <dgm:cxn modelId="{29492E4B-D75B-6C42-A6B4-93658846B0B6}" type="presParOf" srcId="{E289FA91-1391-9A45-ABE2-A169A14362C4}" destId="{122AA9BF-30CA-9743-A6FD-4AF78F178B8A}" srcOrd="0" destOrd="0" presId="urn:microsoft.com/office/officeart/2008/layout/HorizontalMultiLevelHierarchy"/>
    <dgm:cxn modelId="{27C054FB-71C7-AB48-964B-C0009F366582}" type="presParOf" srcId="{122AA9BF-30CA-9743-A6FD-4AF78F178B8A}" destId="{F2D99C4A-C061-A24B-97B9-3D0B29C8F0A0}" srcOrd="0" destOrd="0" presId="urn:microsoft.com/office/officeart/2008/layout/HorizontalMultiLevelHierarchy"/>
    <dgm:cxn modelId="{FA5C678F-D55E-DF4A-B3BA-E51734CC279A}" type="presParOf" srcId="{E289FA91-1391-9A45-ABE2-A169A14362C4}" destId="{CA23847C-CE43-2C4F-BEA5-0ED1CF29A36F}" srcOrd="1" destOrd="0" presId="urn:microsoft.com/office/officeart/2008/layout/HorizontalMultiLevelHierarchy"/>
    <dgm:cxn modelId="{7CF42714-96BB-6E48-A818-282FF4D1F331}" type="presParOf" srcId="{CA23847C-CE43-2C4F-BEA5-0ED1CF29A36F}" destId="{13CD6683-21B4-1045-8828-1967877C5F26}" srcOrd="0" destOrd="0" presId="urn:microsoft.com/office/officeart/2008/layout/HorizontalMultiLevelHierarchy"/>
    <dgm:cxn modelId="{A6AC8214-C399-4749-9C3D-0D6B63115260}" type="presParOf" srcId="{CA23847C-CE43-2C4F-BEA5-0ED1CF29A36F}" destId="{ABADB2F6-21A4-CE47-9A0E-26D2D82E39D5}" srcOrd="1" destOrd="0" presId="urn:microsoft.com/office/officeart/2008/layout/HorizontalMultiLevelHierarchy"/>
    <dgm:cxn modelId="{6E49814B-A61B-0346-8788-9B42328B8F6F}" type="presParOf" srcId="{ABADB2F6-21A4-CE47-9A0E-26D2D82E39D5}" destId="{84928203-AD0B-0F4E-8F7C-F0CE524EC30D}" srcOrd="0" destOrd="0" presId="urn:microsoft.com/office/officeart/2008/layout/HorizontalMultiLevelHierarchy"/>
    <dgm:cxn modelId="{0B9D1C19-D217-2246-86B0-EDE3544688A7}" type="presParOf" srcId="{84928203-AD0B-0F4E-8F7C-F0CE524EC30D}" destId="{E1181BDB-F86D-EA4F-B43A-94D97DF5D6E7}" srcOrd="0" destOrd="0" presId="urn:microsoft.com/office/officeart/2008/layout/HorizontalMultiLevelHierarchy"/>
    <dgm:cxn modelId="{463C36F5-8464-8C44-B239-0E9DA69397D3}" type="presParOf" srcId="{ABADB2F6-21A4-CE47-9A0E-26D2D82E39D5}" destId="{7C5853E3-F9C0-1048-A892-71AC5C9564B8}" srcOrd="1" destOrd="0" presId="urn:microsoft.com/office/officeart/2008/layout/HorizontalMultiLevelHierarchy"/>
    <dgm:cxn modelId="{864A4F85-C0D4-D84A-BF0A-0266A86795FD}" type="presParOf" srcId="{7C5853E3-F9C0-1048-A892-71AC5C9564B8}" destId="{0DF19840-C058-0D4F-9D43-E6EB12630E39}" srcOrd="0" destOrd="0" presId="urn:microsoft.com/office/officeart/2008/layout/HorizontalMultiLevelHierarchy"/>
    <dgm:cxn modelId="{2493BDF6-C6F6-E54B-AF24-EAF8DD814D74}" type="presParOf" srcId="{7C5853E3-F9C0-1048-A892-71AC5C9564B8}" destId="{C479309E-B6E8-0346-B644-E5AADA6F08BF}" srcOrd="1" destOrd="0" presId="urn:microsoft.com/office/officeart/2008/layout/HorizontalMultiLevelHierarchy"/>
    <dgm:cxn modelId="{A223C283-B892-5A47-A449-39DD7B9DB4A6}" type="presParOf" srcId="{C479309E-B6E8-0346-B644-E5AADA6F08BF}" destId="{E431D919-C042-9940-9379-456382C2CFE1}" srcOrd="0" destOrd="0" presId="urn:microsoft.com/office/officeart/2008/layout/HorizontalMultiLevelHierarchy"/>
    <dgm:cxn modelId="{C691476E-FBEB-D14C-9996-EC4FB8CE6C18}" type="presParOf" srcId="{E431D919-C042-9940-9379-456382C2CFE1}" destId="{2506B47E-5B53-A44E-BAB7-85E882ACA44C}" srcOrd="0" destOrd="0" presId="urn:microsoft.com/office/officeart/2008/layout/HorizontalMultiLevelHierarchy"/>
    <dgm:cxn modelId="{179BCD53-11AB-7647-8FC4-4F956ADA119F}" type="presParOf" srcId="{C479309E-B6E8-0346-B644-E5AADA6F08BF}" destId="{C4CF7235-897C-5047-A126-3C7E042C2B13}" srcOrd="1" destOrd="0" presId="urn:microsoft.com/office/officeart/2008/layout/HorizontalMultiLevelHierarchy"/>
    <dgm:cxn modelId="{B2E5F76C-E707-C44B-8264-81D6FB9EE3EB}" type="presParOf" srcId="{C4CF7235-897C-5047-A126-3C7E042C2B13}" destId="{4DF17482-58C8-DB4C-B221-824BF92E1D0A}" srcOrd="0" destOrd="0" presId="urn:microsoft.com/office/officeart/2008/layout/HorizontalMultiLevelHierarchy"/>
    <dgm:cxn modelId="{F02FEA34-A64F-BA4B-9898-AE6AC250352F}" type="presParOf" srcId="{C4CF7235-897C-5047-A126-3C7E042C2B13}" destId="{DE7C379F-8A42-7443-BCB0-49F1D9EEBACD}" srcOrd="1" destOrd="0" presId="urn:microsoft.com/office/officeart/2008/layout/HorizontalMultiLevelHierarchy"/>
    <dgm:cxn modelId="{B9183DD7-1E85-8E46-87D9-AF28D4E10B2A}" type="presParOf" srcId="{E289FA91-1391-9A45-ABE2-A169A14362C4}" destId="{2ED89979-C4FA-AE4D-8864-E8A44385A5C5}" srcOrd="2" destOrd="0" presId="urn:microsoft.com/office/officeart/2008/layout/HorizontalMultiLevelHierarchy"/>
    <dgm:cxn modelId="{D69F7DD7-CF97-574B-B7D9-78294D623645}" type="presParOf" srcId="{2ED89979-C4FA-AE4D-8864-E8A44385A5C5}" destId="{9AF6DC7F-59DF-854F-9AB7-F816DFC15D40}" srcOrd="0" destOrd="0" presId="urn:microsoft.com/office/officeart/2008/layout/HorizontalMultiLevelHierarchy"/>
    <dgm:cxn modelId="{31A5F015-1558-5B4A-8535-59B9AB3AC219}" type="presParOf" srcId="{E289FA91-1391-9A45-ABE2-A169A14362C4}" destId="{CF706A66-40A9-B641-AC24-7D61D023EA21}" srcOrd="3" destOrd="0" presId="urn:microsoft.com/office/officeart/2008/layout/HorizontalMultiLevelHierarchy"/>
    <dgm:cxn modelId="{58A3E17D-C5F6-C045-B019-4FAB0E6F57C1}" type="presParOf" srcId="{CF706A66-40A9-B641-AC24-7D61D023EA21}" destId="{DA1975A6-1338-2B4B-9C01-D04076F173FC}" srcOrd="0" destOrd="0" presId="urn:microsoft.com/office/officeart/2008/layout/HorizontalMultiLevelHierarchy"/>
    <dgm:cxn modelId="{5FC71278-F47E-2345-AB53-8E3583A07D46}" type="presParOf" srcId="{CF706A66-40A9-B641-AC24-7D61D023EA21}" destId="{F445FCF2-B501-3B46-888D-BD216B6E11F6}" srcOrd="1" destOrd="0" presId="urn:microsoft.com/office/officeart/2008/layout/HorizontalMultiLevelHierarchy"/>
    <dgm:cxn modelId="{592FCBDE-E9AD-FB47-AE61-8BBB61AC9FDB}" type="presParOf" srcId="{F445FCF2-B501-3B46-888D-BD216B6E11F6}" destId="{A39535FF-FFCC-5A4C-84D9-AF48143671BF}" srcOrd="0" destOrd="0" presId="urn:microsoft.com/office/officeart/2008/layout/HorizontalMultiLevelHierarchy"/>
    <dgm:cxn modelId="{8035A7C2-BEB4-4445-932E-63CA765BD391}" type="presParOf" srcId="{A39535FF-FFCC-5A4C-84D9-AF48143671BF}" destId="{517AE6A5-5D9F-9F4B-A9AF-1DD3AB92B221}" srcOrd="0" destOrd="0" presId="urn:microsoft.com/office/officeart/2008/layout/HorizontalMultiLevelHierarchy"/>
    <dgm:cxn modelId="{8F57DDB9-2E64-9E46-B1A0-ABBE170DD8B9}" type="presParOf" srcId="{F445FCF2-B501-3B46-888D-BD216B6E11F6}" destId="{A59E69B9-5292-0242-94EB-24D3780B999E}" srcOrd="1" destOrd="0" presId="urn:microsoft.com/office/officeart/2008/layout/HorizontalMultiLevelHierarchy"/>
    <dgm:cxn modelId="{A99743DC-F964-7A43-9F36-A3144D16F090}" type="presParOf" srcId="{A59E69B9-5292-0242-94EB-24D3780B999E}" destId="{98D493DA-00BF-F642-A358-5580A90FBEC8}" srcOrd="0" destOrd="0" presId="urn:microsoft.com/office/officeart/2008/layout/HorizontalMultiLevelHierarchy"/>
    <dgm:cxn modelId="{9284DB72-C0C0-8745-A9C7-E20DD11423EC}" type="presParOf" srcId="{A59E69B9-5292-0242-94EB-24D3780B999E}" destId="{FD757DF0-B707-1144-99DB-D7D6536611A8}" srcOrd="1" destOrd="0" presId="urn:microsoft.com/office/officeart/2008/layout/HorizontalMultiLevelHierarchy"/>
    <dgm:cxn modelId="{CBF427FF-2B02-9548-98BF-B8E395438468}" type="presParOf" srcId="{FD757DF0-B707-1144-99DB-D7D6536611A8}" destId="{76604C73-E9A4-6A48-A625-F23ECEF675D9}" srcOrd="0" destOrd="0" presId="urn:microsoft.com/office/officeart/2008/layout/HorizontalMultiLevelHierarchy"/>
    <dgm:cxn modelId="{C77DDAFA-8031-EE4E-A700-DC77DD7E862A}" type="presParOf" srcId="{76604C73-E9A4-6A48-A625-F23ECEF675D9}" destId="{FE66853C-A2E5-064C-949C-77B99B5EAF69}" srcOrd="0" destOrd="0" presId="urn:microsoft.com/office/officeart/2008/layout/HorizontalMultiLevelHierarchy"/>
    <dgm:cxn modelId="{01C642E5-6761-C943-9342-2D3047EFC53D}" type="presParOf" srcId="{FD757DF0-B707-1144-99DB-D7D6536611A8}" destId="{765F1E1D-1BD2-A646-8868-F02372ED9BF4}" srcOrd="1" destOrd="0" presId="urn:microsoft.com/office/officeart/2008/layout/HorizontalMultiLevelHierarchy"/>
    <dgm:cxn modelId="{B1F14E22-6D26-E942-9ECC-962EF1B21771}" type="presParOf" srcId="{765F1E1D-1BD2-A646-8868-F02372ED9BF4}" destId="{9EE7EA60-47F2-364F-84EA-EB71AE2C1F34}" srcOrd="0" destOrd="0" presId="urn:microsoft.com/office/officeart/2008/layout/HorizontalMultiLevelHierarchy"/>
    <dgm:cxn modelId="{12E65761-6B70-5C40-8C1B-F81654EF9787}" type="presParOf" srcId="{765F1E1D-1BD2-A646-8868-F02372ED9BF4}" destId="{BFA61BAA-8461-5C49-A6EB-87395FB29959}" srcOrd="1" destOrd="0" presId="urn:microsoft.com/office/officeart/2008/layout/HorizontalMultiLevelHierarchy"/>
    <dgm:cxn modelId="{46C49BEE-62C7-6A48-B5B7-C671DC018933}" type="presParOf" srcId="{FD757DF0-B707-1144-99DB-D7D6536611A8}" destId="{66F04089-DB67-9E4F-8E21-31233332733E}" srcOrd="2" destOrd="0" presId="urn:microsoft.com/office/officeart/2008/layout/HorizontalMultiLevelHierarchy"/>
    <dgm:cxn modelId="{34744613-DD87-4E4D-ABB7-900AA52EE0B1}" type="presParOf" srcId="{66F04089-DB67-9E4F-8E21-31233332733E}" destId="{8DE6142D-F869-854B-BE6E-56FAE84DAECA}" srcOrd="0" destOrd="0" presId="urn:microsoft.com/office/officeart/2008/layout/HorizontalMultiLevelHierarchy"/>
    <dgm:cxn modelId="{9875FD9B-DD0B-FE45-B151-EE1BCD6412AC}" type="presParOf" srcId="{FD757DF0-B707-1144-99DB-D7D6536611A8}" destId="{597F668F-1A52-C441-BFDB-3FED3CB5B581}" srcOrd="3" destOrd="0" presId="urn:microsoft.com/office/officeart/2008/layout/HorizontalMultiLevelHierarchy"/>
    <dgm:cxn modelId="{F7D4B9F9-0A39-2D49-8213-428CF65DB6E3}" type="presParOf" srcId="{597F668F-1A52-C441-BFDB-3FED3CB5B581}" destId="{6848E0E3-D86F-9545-B5D6-A8E803F80FEE}" srcOrd="0" destOrd="0" presId="urn:microsoft.com/office/officeart/2008/layout/HorizontalMultiLevelHierarchy"/>
    <dgm:cxn modelId="{3BC1C2CF-B4A5-CA4E-8445-8AE31BE34CE9}" type="presParOf" srcId="{597F668F-1A52-C441-BFDB-3FED3CB5B581}" destId="{4CE9F932-0904-A34A-9D92-298ADC888575}" srcOrd="1" destOrd="0" presId="urn:microsoft.com/office/officeart/2008/layout/HorizontalMultiLevelHierarchy"/>
    <dgm:cxn modelId="{5743E689-1C69-D943-9CF1-B9D0B987431E}" type="presParOf" srcId="{FD757DF0-B707-1144-99DB-D7D6536611A8}" destId="{552A6765-3CD0-3A46-9C07-097E1877E3CC}" srcOrd="4" destOrd="0" presId="urn:microsoft.com/office/officeart/2008/layout/HorizontalMultiLevelHierarchy"/>
    <dgm:cxn modelId="{7DCE3FEC-2B67-FC49-806F-A102E2B59FB8}" type="presParOf" srcId="{552A6765-3CD0-3A46-9C07-097E1877E3CC}" destId="{2C0CEDCA-4EC4-3945-8957-91946271C32C}" srcOrd="0" destOrd="0" presId="urn:microsoft.com/office/officeart/2008/layout/HorizontalMultiLevelHierarchy"/>
    <dgm:cxn modelId="{F03FFD05-1E9A-5C47-BE35-232D0B28B46E}" type="presParOf" srcId="{FD757DF0-B707-1144-99DB-D7D6536611A8}" destId="{0EB14DE4-9D4C-B34C-995D-0B1743F5E950}" srcOrd="5" destOrd="0" presId="urn:microsoft.com/office/officeart/2008/layout/HorizontalMultiLevelHierarchy"/>
    <dgm:cxn modelId="{28BA7970-6334-BF47-B69B-B8D65A5D5B60}" type="presParOf" srcId="{0EB14DE4-9D4C-B34C-995D-0B1743F5E950}" destId="{221230A9-50A2-1542-8912-7219676E4854}" srcOrd="0" destOrd="0" presId="urn:microsoft.com/office/officeart/2008/layout/HorizontalMultiLevelHierarchy"/>
    <dgm:cxn modelId="{BAB51629-78CF-9044-8FBE-1EC26F1F3FD9}" type="presParOf" srcId="{0EB14DE4-9D4C-B34C-995D-0B1743F5E950}" destId="{F8406A9D-AE40-9A4E-A3CD-DEE47401FAE1}" srcOrd="1" destOrd="0" presId="urn:microsoft.com/office/officeart/2008/layout/HorizontalMultiLevelHierarchy"/>
    <dgm:cxn modelId="{52F80845-5254-F149-8174-398B39BB2AA3}" type="presParOf" srcId="{F8406A9D-AE40-9A4E-A3CD-DEE47401FAE1}" destId="{6ED25A2E-A994-FE4E-A698-012A9B316E9E}" srcOrd="0" destOrd="0" presId="urn:microsoft.com/office/officeart/2008/layout/HorizontalMultiLevelHierarchy"/>
    <dgm:cxn modelId="{02C0B951-658B-2A4E-B3EC-068F78F38061}" type="presParOf" srcId="{6ED25A2E-A994-FE4E-A698-012A9B316E9E}" destId="{83040B52-9440-3140-8023-358774634CBF}" srcOrd="0" destOrd="0" presId="urn:microsoft.com/office/officeart/2008/layout/HorizontalMultiLevelHierarchy"/>
    <dgm:cxn modelId="{AD8A7054-E974-D04F-A1FD-9145F169A2E6}" type="presParOf" srcId="{F8406A9D-AE40-9A4E-A3CD-DEE47401FAE1}" destId="{30B8DB92-3EC6-1B44-A5D7-949D8C7887E4}" srcOrd="1" destOrd="0" presId="urn:microsoft.com/office/officeart/2008/layout/HorizontalMultiLevelHierarchy"/>
    <dgm:cxn modelId="{330705E1-A4DC-3C41-82D2-66F42B617B8B}" type="presParOf" srcId="{30B8DB92-3EC6-1B44-A5D7-949D8C7887E4}" destId="{B17526D1-08EE-054C-BF97-E013F21FF223}" srcOrd="0" destOrd="0" presId="urn:microsoft.com/office/officeart/2008/layout/HorizontalMultiLevelHierarchy"/>
    <dgm:cxn modelId="{08EDDD61-AF70-E146-B356-44C212FA1923}" type="presParOf" srcId="{30B8DB92-3EC6-1B44-A5D7-949D8C7887E4}" destId="{9D5C4D5A-1E95-6443-A1C0-64E997676FF3}" srcOrd="1" destOrd="0" presId="urn:microsoft.com/office/officeart/2008/layout/HorizontalMultiLevelHierarchy"/>
    <dgm:cxn modelId="{5860FB20-4519-DD4D-A39B-0D2EBEE80C8B}" type="presParOf" srcId="{FD757DF0-B707-1144-99DB-D7D6536611A8}" destId="{E5C960A8-B2A1-A64F-8B9B-6C6C1D35CC5D}" srcOrd="6" destOrd="0" presId="urn:microsoft.com/office/officeart/2008/layout/HorizontalMultiLevelHierarchy"/>
    <dgm:cxn modelId="{433C6748-F07B-4A44-9D8B-8047B26F31E6}" type="presParOf" srcId="{E5C960A8-B2A1-A64F-8B9B-6C6C1D35CC5D}" destId="{53CC8362-3FF6-9E4D-B32A-C7E87447EA07}" srcOrd="0" destOrd="0" presId="urn:microsoft.com/office/officeart/2008/layout/HorizontalMultiLevelHierarchy"/>
    <dgm:cxn modelId="{E86C44F6-B5B3-F14C-BB41-8B7C4AC53A60}" type="presParOf" srcId="{FD757DF0-B707-1144-99DB-D7D6536611A8}" destId="{10F3AD93-78B7-2D47-8E5F-1FB406AE0EFB}" srcOrd="7" destOrd="0" presId="urn:microsoft.com/office/officeart/2008/layout/HorizontalMultiLevelHierarchy"/>
    <dgm:cxn modelId="{659E1096-5E9C-9F44-B8E7-8B4982AA8238}" type="presParOf" srcId="{10F3AD93-78B7-2D47-8E5F-1FB406AE0EFB}" destId="{4FFA16FA-EE98-8D4D-84DB-E642D2F32FDA}" srcOrd="0" destOrd="0" presId="urn:microsoft.com/office/officeart/2008/layout/HorizontalMultiLevelHierarchy"/>
    <dgm:cxn modelId="{EC51477B-3824-6E40-BE0B-7F88D18DF81D}" type="presParOf" srcId="{10F3AD93-78B7-2D47-8E5F-1FB406AE0EFB}" destId="{C031B83D-224F-0948-A9CB-05B173409347}" srcOrd="1" destOrd="0" presId="urn:microsoft.com/office/officeart/2008/layout/HorizontalMultiLevelHierarchy"/>
    <dgm:cxn modelId="{4BFA62E0-FBA7-BE42-B6B2-83E9BAC43320}" type="presParOf" srcId="{F445FCF2-B501-3B46-888D-BD216B6E11F6}" destId="{8ACEE6DF-ED4D-074F-838A-6EF3D33C1AE0}" srcOrd="2" destOrd="0" presId="urn:microsoft.com/office/officeart/2008/layout/HorizontalMultiLevelHierarchy"/>
    <dgm:cxn modelId="{37D65694-EEDC-0E46-BB50-335361F9B9E5}" type="presParOf" srcId="{8ACEE6DF-ED4D-074F-838A-6EF3D33C1AE0}" destId="{224EF308-392B-B14C-8B7B-BC6E04A1EF7A}" srcOrd="0" destOrd="0" presId="urn:microsoft.com/office/officeart/2008/layout/HorizontalMultiLevelHierarchy"/>
    <dgm:cxn modelId="{0D55B92B-A877-FA49-8B2E-B9774DD40BA2}" type="presParOf" srcId="{F445FCF2-B501-3B46-888D-BD216B6E11F6}" destId="{87A82312-8973-C649-85EA-B6611E299E1D}" srcOrd="3" destOrd="0" presId="urn:microsoft.com/office/officeart/2008/layout/HorizontalMultiLevelHierarchy"/>
    <dgm:cxn modelId="{43538BAB-3B00-5C4B-8DD4-DB96A72A0362}" type="presParOf" srcId="{87A82312-8973-C649-85EA-B6611E299E1D}" destId="{B727037E-BE14-2847-9554-BDD5F0080483}" srcOrd="0" destOrd="0" presId="urn:microsoft.com/office/officeart/2008/layout/HorizontalMultiLevelHierarchy"/>
    <dgm:cxn modelId="{CC12C11B-79BA-6047-A16A-3C065EE808E5}" type="presParOf" srcId="{87A82312-8973-C649-85EA-B6611E299E1D}" destId="{1DE56457-7FC2-4D45-91D5-8D77151664B8}" srcOrd="1" destOrd="0" presId="urn:microsoft.com/office/officeart/2008/layout/HorizontalMultiLevelHierarchy"/>
    <dgm:cxn modelId="{F51B4BD6-A9C8-7549-B350-C46E4AC79C57}" type="presParOf" srcId="{1DE56457-7FC2-4D45-91D5-8D77151664B8}" destId="{128C3132-5D27-5E4E-B6AE-C50ADD22186E}" srcOrd="0" destOrd="0" presId="urn:microsoft.com/office/officeart/2008/layout/HorizontalMultiLevelHierarchy"/>
    <dgm:cxn modelId="{2FFDDAB2-B24D-5D4E-8AD5-AA76DEC1A729}" type="presParOf" srcId="{128C3132-5D27-5E4E-B6AE-C50ADD22186E}" destId="{279A6A89-D491-E342-843A-92E03801A3C5}" srcOrd="0" destOrd="0" presId="urn:microsoft.com/office/officeart/2008/layout/HorizontalMultiLevelHierarchy"/>
    <dgm:cxn modelId="{6343D45C-7189-6543-B7C8-74812DFD8864}" type="presParOf" srcId="{1DE56457-7FC2-4D45-91D5-8D77151664B8}" destId="{E126B5D5-F579-914B-92D9-17EA4B4056A5}" srcOrd="1" destOrd="0" presId="urn:microsoft.com/office/officeart/2008/layout/HorizontalMultiLevelHierarchy"/>
    <dgm:cxn modelId="{5E579A08-0FB2-E049-B246-A4CE5EAEADF4}" type="presParOf" srcId="{E126B5D5-F579-914B-92D9-17EA4B4056A5}" destId="{61A542A9-D7C4-AB44-9B9D-12E462613E57}" srcOrd="0" destOrd="0" presId="urn:microsoft.com/office/officeart/2008/layout/HorizontalMultiLevelHierarchy"/>
    <dgm:cxn modelId="{C8221534-2429-184F-8E3F-957074462F86}" type="presParOf" srcId="{E126B5D5-F579-914B-92D9-17EA4B4056A5}" destId="{95A8652B-143A-1F4E-8042-EFCC0A00CF2A}" srcOrd="1" destOrd="0" presId="urn:microsoft.com/office/officeart/2008/layout/HorizontalMultiLevelHierarchy"/>
    <dgm:cxn modelId="{FBE6C935-F632-B646-849A-88371DEF0E8F}" type="presParOf" srcId="{95A8652B-143A-1F4E-8042-EFCC0A00CF2A}" destId="{5FD8AC56-6FBD-6745-8DD8-33C605A11BD9}" srcOrd="0" destOrd="0" presId="urn:microsoft.com/office/officeart/2008/layout/HorizontalMultiLevelHierarchy"/>
    <dgm:cxn modelId="{D9FA7A9D-7DDF-5447-BDA1-792FB64BDD2E}" type="presParOf" srcId="{5FD8AC56-6FBD-6745-8DD8-33C605A11BD9}" destId="{862871C2-42A0-5A4E-A618-AC8EF34C80D3}" srcOrd="0" destOrd="0" presId="urn:microsoft.com/office/officeart/2008/layout/HorizontalMultiLevelHierarchy"/>
    <dgm:cxn modelId="{6D881445-45C9-584E-A497-B98C247B6FE6}" type="presParOf" srcId="{95A8652B-143A-1F4E-8042-EFCC0A00CF2A}" destId="{BE0ACA46-8C6C-F543-B92E-A1ED6028B230}" srcOrd="1" destOrd="0" presId="urn:microsoft.com/office/officeart/2008/layout/HorizontalMultiLevelHierarchy"/>
    <dgm:cxn modelId="{B2FD29E8-0E5C-7D49-B15E-0AD3837FE30A}" type="presParOf" srcId="{BE0ACA46-8C6C-F543-B92E-A1ED6028B230}" destId="{A94C6D89-ADAE-E54B-AF0D-2293E30C4359}" srcOrd="0" destOrd="0" presId="urn:microsoft.com/office/officeart/2008/layout/HorizontalMultiLevelHierarchy"/>
    <dgm:cxn modelId="{DC2C2C3B-A3A4-A84A-B1E6-48047C6B392A}" type="presParOf" srcId="{BE0ACA46-8C6C-F543-B92E-A1ED6028B230}" destId="{B0E64035-FDBE-9D4B-9F5D-E1075CA5DD2E}"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D369D6C-2494-449D-AA87-53D33529F92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E82962E-57F9-4773-8D7B-57EB72235287}">
      <dgm:prSet custT="1"/>
      <dgm:spPr/>
      <dgm:t>
        <a:bodyPr/>
        <a:lstStyle/>
        <a:p>
          <a:pPr>
            <a:lnSpc>
              <a:spcPct val="100000"/>
            </a:lnSpc>
          </a:pPr>
          <a:r>
            <a:rPr lang="en-US" sz="1600" b="1" dirty="0">
              <a:latin typeface="Arial" panose="020B0604020202020204" pitchFamily="34" charset="0"/>
              <a:cs typeface="Arial" panose="020B0604020202020204" pitchFamily="34" charset="0"/>
            </a:rPr>
            <a:t>Medicaid VBPs for Patients (MVP) Act –H.R. 2666</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Supplements a CMS Rule to facilitate VBPs to public and private payers by adding clarifications</a:t>
          </a:r>
          <a:br>
            <a:rPr lang="en-US" sz="2000" dirty="0"/>
          </a:br>
          <a:endParaRPr lang="en-US" sz="2000" dirty="0"/>
        </a:p>
      </dgm:t>
    </dgm:pt>
    <dgm:pt modelId="{4D96BA8D-55F4-4E5C-88B9-4064A2F9C0A3}" type="parTrans" cxnId="{23E2A289-8D24-484D-836A-351A07702289}">
      <dgm:prSet/>
      <dgm:spPr/>
      <dgm:t>
        <a:bodyPr/>
        <a:lstStyle/>
        <a:p>
          <a:endParaRPr lang="en-US"/>
        </a:p>
      </dgm:t>
    </dgm:pt>
    <dgm:pt modelId="{324F5936-0139-4DC0-8108-EC126FBAA6A5}" type="sibTrans" cxnId="{23E2A289-8D24-484D-836A-351A07702289}">
      <dgm:prSet/>
      <dgm:spPr/>
      <dgm:t>
        <a:bodyPr/>
        <a:lstStyle/>
        <a:p>
          <a:endParaRPr lang="en-US"/>
        </a:p>
      </dgm:t>
    </dgm:pt>
    <dgm:pt modelId="{B5035B33-8F1F-4610-AA86-08145352BD34}">
      <dgm:prSet/>
      <dgm:spPr/>
      <dgm:t>
        <a:bodyPr/>
        <a:lstStyle/>
        <a:p>
          <a:pPr>
            <a:lnSpc>
              <a:spcPct val="100000"/>
            </a:lnSpc>
          </a:pPr>
          <a:r>
            <a:rPr lang="en-US" b="1" dirty="0">
              <a:latin typeface="Arial" panose="020B0604020202020204" pitchFamily="34" charset="0"/>
              <a:cs typeface="Arial" panose="020B0604020202020204" pitchFamily="34" charset="0"/>
            </a:rPr>
            <a:t>Center for Medicare and Medicaid Innovation (CMMI) Demonstration – Cell and Gene Therapy  Access Model</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TBD – Medicaid-focused model that would establish a centralized process to facilitate VBPs for “certain” cell and gene therapies</a:t>
          </a:r>
        </a:p>
      </dgm:t>
    </dgm:pt>
    <dgm:pt modelId="{61705DE9-7FF0-4BFB-87A6-C9B7BED40769}" type="parTrans" cxnId="{F65F81D5-423E-4A01-8AF5-9A766B2AD773}">
      <dgm:prSet/>
      <dgm:spPr/>
      <dgm:t>
        <a:bodyPr/>
        <a:lstStyle/>
        <a:p>
          <a:endParaRPr lang="en-US"/>
        </a:p>
      </dgm:t>
    </dgm:pt>
    <dgm:pt modelId="{1DCC0785-795B-4355-B61C-53064059B304}" type="sibTrans" cxnId="{F65F81D5-423E-4A01-8AF5-9A766B2AD773}">
      <dgm:prSet/>
      <dgm:spPr/>
      <dgm:t>
        <a:bodyPr/>
        <a:lstStyle/>
        <a:p>
          <a:endParaRPr lang="en-US"/>
        </a:p>
      </dgm:t>
    </dgm:pt>
    <dgm:pt modelId="{C9234666-EE95-4B6C-9326-5EEC0919B748}" type="pres">
      <dgm:prSet presAssocID="{6D369D6C-2494-449D-AA87-53D33529F927}" presName="root" presStyleCnt="0">
        <dgm:presLayoutVars>
          <dgm:dir/>
          <dgm:resizeHandles val="exact"/>
        </dgm:presLayoutVars>
      </dgm:prSet>
      <dgm:spPr/>
    </dgm:pt>
    <dgm:pt modelId="{85EE8BEB-913C-41E7-ACBE-FE6488A3A08E}" type="pres">
      <dgm:prSet presAssocID="{4E82962E-57F9-4773-8D7B-57EB72235287}" presName="compNode" presStyleCnt="0"/>
      <dgm:spPr/>
    </dgm:pt>
    <dgm:pt modelId="{EEB46B62-4F61-4F6E-ADE3-40AA9F45797E}" type="pres">
      <dgm:prSet presAssocID="{4E82962E-57F9-4773-8D7B-57EB72235287}"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roll with solid fill"/>
        </a:ext>
      </dgm:extLst>
    </dgm:pt>
    <dgm:pt modelId="{9338268E-4081-44E8-B7DC-5318C81A5980}" type="pres">
      <dgm:prSet presAssocID="{4E82962E-57F9-4773-8D7B-57EB72235287}" presName="spaceRect" presStyleCnt="0"/>
      <dgm:spPr/>
    </dgm:pt>
    <dgm:pt modelId="{D33FE9FF-E49B-4E90-9A98-F2914CAB2D06}" type="pres">
      <dgm:prSet presAssocID="{4E82962E-57F9-4773-8D7B-57EB72235287}" presName="textRect" presStyleLbl="revTx" presStyleIdx="0" presStyleCnt="2" custScaleX="95095">
        <dgm:presLayoutVars>
          <dgm:chMax val="1"/>
          <dgm:chPref val="1"/>
        </dgm:presLayoutVars>
      </dgm:prSet>
      <dgm:spPr/>
    </dgm:pt>
    <dgm:pt modelId="{507186F6-A7F0-4294-B795-763EBB2D2969}" type="pres">
      <dgm:prSet presAssocID="{324F5936-0139-4DC0-8108-EC126FBAA6A5}" presName="sibTrans" presStyleCnt="0"/>
      <dgm:spPr/>
    </dgm:pt>
    <dgm:pt modelId="{ACE81D3F-6847-4032-9EC6-C6157F11240D}" type="pres">
      <dgm:prSet presAssocID="{B5035B33-8F1F-4610-AA86-08145352BD34}" presName="compNode" presStyleCnt="0"/>
      <dgm:spPr/>
    </dgm:pt>
    <dgm:pt modelId="{94C5FD55-219B-4237-BFE2-BA04E08980E7}" type="pres">
      <dgm:prSet presAssocID="{B5035B33-8F1F-4610-AA86-08145352BD34}" presName="iconRect" presStyleLbl="node1" presStyleIdx="1" presStyleCnt="2" custLinFactNeighborX="-636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nk outline"/>
        </a:ext>
      </dgm:extLst>
    </dgm:pt>
    <dgm:pt modelId="{9D7DA405-ED5C-4CB3-8586-8DE7E8C96BFF}" type="pres">
      <dgm:prSet presAssocID="{B5035B33-8F1F-4610-AA86-08145352BD34}" presName="spaceRect" presStyleCnt="0"/>
      <dgm:spPr/>
    </dgm:pt>
    <dgm:pt modelId="{3C2F9037-EF41-41E7-BFC6-0001789DC32B}" type="pres">
      <dgm:prSet presAssocID="{B5035B33-8F1F-4610-AA86-08145352BD34}" presName="textRect" presStyleLbl="revTx" presStyleIdx="1" presStyleCnt="2" custLinFactNeighborY="-476">
        <dgm:presLayoutVars>
          <dgm:chMax val="1"/>
          <dgm:chPref val="1"/>
        </dgm:presLayoutVars>
      </dgm:prSet>
      <dgm:spPr/>
    </dgm:pt>
  </dgm:ptLst>
  <dgm:cxnLst>
    <dgm:cxn modelId="{18356309-1A1A-47D4-8937-F0B7F4792DAD}" type="presOf" srcId="{4E82962E-57F9-4773-8D7B-57EB72235287}" destId="{D33FE9FF-E49B-4E90-9A98-F2914CAB2D06}" srcOrd="0" destOrd="0" presId="urn:microsoft.com/office/officeart/2018/2/layout/IconLabelList"/>
    <dgm:cxn modelId="{23E2A289-8D24-484D-836A-351A07702289}" srcId="{6D369D6C-2494-449D-AA87-53D33529F927}" destId="{4E82962E-57F9-4773-8D7B-57EB72235287}" srcOrd="0" destOrd="0" parTransId="{4D96BA8D-55F4-4E5C-88B9-4064A2F9C0A3}" sibTransId="{324F5936-0139-4DC0-8108-EC126FBAA6A5}"/>
    <dgm:cxn modelId="{F65F81D5-423E-4A01-8AF5-9A766B2AD773}" srcId="{6D369D6C-2494-449D-AA87-53D33529F927}" destId="{B5035B33-8F1F-4610-AA86-08145352BD34}" srcOrd="1" destOrd="0" parTransId="{61705DE9-7FF0-4BFB-87A6-C9B7BED40769}" sibTransId="{1DCC0785-795B-4355-B61C-53064059B304}"/>
    <dgm:cxn modelId="{19BF54DC-4AC6-4E61-9EEA-5E5BEDE3ECC6}" type="presOf" srcId="{B5035B33-8F1F-4610-AA86-08145352BD34}" destId="{3C2F9037-EF41-41E7-BFC6-0001789DC32B}" srcOrd="0" destOrd="0" presId="urn:microsoft.com/office/officeart/2018/2/layout/IconLabelList"/>
    <dgm:cxn modelId="{7BBAB9E6-37A9-4608-A420-CF77DE39717D}" type="presOf" srcId="{6D369D6C-2494-449D-AA87-53D33529F927}" destId="{C9234666-EE95-4B6C-9326-5EEC0919B748}" srcOrd="0" destOrd="0" presId="urn:microsoft.com/office/officeart/2018/2/layout/IconLabelList"/>
    <dgm:cxn modelId="{09727DE9-A0FA-4C66-B63E-F1B6C4518712}" type="presParOf" srcId="{C9234666-EE95-4B6C-9326-5EEC0919B748}" destId="{85EE8BEB-913C-41E7-ACBE-FE6488A3A08E}" srcOrd="0" destOrd="0" presId="urn:microsoft.com/office/officeart/2018/2/layout/IconLabelList"/>
    <dgm:cxn modelId="{9717A2EB-93F1-460B-9A21-F8E82AD393D4}" type="presParOf" srcId="{85EE8BEB-913C-41E7-ACBE-FE6488A3A08E}" destId="{EEB46B62-4F61-4F6E-ADE3-40AA9F45797E}" srcOrd="0" destOrd="0" presId="urn:microsoft.com/office/officeart/2018/2/layout/IconLabelList"/>
    <dgm:cxn modelId="{FBE37C0A-C6F0-4E69-BAC3-1C777AFBA323}" type="presParOf" srcId="{85EE8BEB-913C-41E7-ACBE-FE6488A3A08E}" destId="{9338268E-4081-44E8-B7DC-5318C81A5980}" srcOrd="1" destOrd="0" presId="urn:microsoft.com/office/officeart/2018/2/layout/IconLabelList"/>
    <dgm:cxn modelId="{1CE121B6-9AB2-4163-9950-8D636509B503}" type="presParOf" srcId="{85EE8BEB-913C-41E7-ACBE-FE6488A3A08E}" destId="{D33FE9FF-E49B-4E90-9A98-F2914CAB2D06}" srcOrd="2" destOrd="0" presId="urn:microsoft.com/office/officeart/2018/2/layout/IconLabelList"/>
    <dgm:cxn modelId="{8F3DF8DC-AC54-48D8-9353-23F4AC06292D}" type="presParOf" srcId="{C9234666-EE95-4B6C-9326-5EEC0919B748}" destId="{507186F6-A7F0-4294-B795-763EBB2D2969}" srcOrd="1" destOrd="0" presId="urn:microsoft.com/office/officeart/2018/2/layout/IconLabelList"/>
    <dgm:cxn modelId="{CA8A5A23-685D-490D-8E94-ABA1AB91AA7F}" type="presParOf" srcId="{C9234666-EE95-4B6C-9326-5EEC0919B748}" destId="{ACE81D3F-6847-4032-9EC6-C6157F11240D}" srcOrd="2" destOrd="0" presId="urn:microsoft.com/office/officeart/2018/2/layout/IconLabelList"/>
    <dgm:cxn modelId="{263B5762-294A-4E80-98EE-0627A87CC21E}" type="presParOf" srcId="{ACE81D3F-6847-4032-9EC6-C6157F11240D}" destId="{94C5FD55-219B-4237-BFE2-BA04E08980E7}" srcOrd="0" destOrd="0" presId="urn:microsoft.com/office/officeart/2018/2/layout/IconLabelList"/>
    <dgm:cxn modelId="{07C006F7-C582-427C-A3D0-BA84417C1848}" type="presParOf" srcId="{ACE81D3F-6847-4032-9EC6-C6157F11240D}" destId="{9D7DA405-ED5C-4CB3-8586-8DE7E8C96BFF}" srcOrd="1" destOrd="0" presId="urn:microsoft.com/office/officeart/2018/2/layout/IconLabelList"/>
    <dgm:cxn modelId="{5033CC42-A05C-40F7-A41F-7B23BF2DC132}" type="presParOf" srcId="{ACE81D3F-6847-4032-9EC6-C6157F11240D}" destId="{3C2F9037-EF41-41E7-BFC6-0001789DC32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F5C265-2150-4C80-A3C1-FB79FA7EB33F}">
      <dsp:nvSpPr>
        <dsp:cNvPr id="0" name=""/>
        <dsp:cNvSpPr/>
      </dsp:nvSpPr>
      <dsp:spPr>
        <a:xfrm>
          <a:off x="4212121" y="2292739"/>
          <a:ext cx="2188193" cy="218819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en-US" sz="3800" kern="1200" dirty="0">
              <a:latin typeface="Arial" panose="020B0604020202020204" pitchFamily="34" charset="0"/>
              <a:cs typeface="Arial" panose="020B0604020202020204" pitchFamily="34" charset="0"/>
            </a:rPr>
            <a:t>Rare &amp; Ready </a:t>
          </a:r>
        </a:p>
      </dsp:txBody>
      <dsp:txXfrm>
        <a:off x="4532574" y="2613192"/>
        <a:ext cx="1547287" cy="1547287"/>
      </dsp:txXfrm>
    </dsp:sp>
    <dsp:sp modelId="{29642F3C-8728-46FB-AFC5-0C9A0D9A78BA}">
      <dsp:nvSpPr>
        <dsp:cNvPr id="0" name=""/>
        <dsp:cNvSpPr/>
      </dsp:nvSpPr>
      <dsp:spPr>
        <a:xfrm rot="11700000">
          <a:off x="2555652" y="2556370"/>
          <a:ext cx="1629889" cy="62363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B4635A-F001-4806-BC25-6C2166B4D04A}">
      <dsp:nvSpPr>
        <dsp:cNvPr id="0" name=""/>
        <dsp:cNvSpPr/>
      </dsp:nvSpPr>
      <dsp:spPr>
        <a:xfrm>
          <a:off x="1544029" y="1825751"/>
          <a:ext cx="2078783" cy="166302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Arial" panose="020B0604020202020204" pitchFamily="34" charset="0"/>
              <a:ea typeface="Calibri" panose="020F0502020204030204" pitchFamily="34" charset="0"/>
              <a:cs typeface="Arial" panose="020B0604020202020204" pitchFamily="34" charset="0"/>
            </a:rPr>
            <a:t>Influence public policy</a:t>
          </a:r>
          <a:endParaRPr lang="en-US" sz="2200" kern="1200" dirty="0">
            <a:latin typeface="Arial" panose="020B0604020202020204" pitchFamily="34" charset="0"/>
            <a:cs typeface="Arial" panose="020B0604020202020204" pitchFamily="34" charset="0"/>
          </a:endParaRPr>
        </a:p>
      </dsp:txBody>
      <dsp:txXfrm>
        <a:off x="1592737" y="1874459"/>
        <a:ext cx="1981367" cy="1565610"/>
      </dsp:txXfrm>
    </dsp:sp>
    <dsp:sp modelId="{30212DF6-4B8D-4339-B710-C69F342A7F00}">
      <dsp:nvSpPr>
        <dsp:cNvPr id="0" name=""/>
        <dsp:cNvSpPr/>
      </dsp:nvSpPr>
      <dsp:spPr>
        <a:xfrm rot="14700000">
          <a:off x="3644388" y="1258865"/>
          <a:ext cx="1629889" cy="623635"/>
        </a:xfrm>
        <a:prstGeom prst="leftArrow">
          <a:avLst>
            <a:gd name="adj1" fmla="val 60000"/>
            <a:gd name="adj2" fmla="val 50000"/>
          </a:avLst>
        </a:prstGeom>
        <a:solidFill>
          <a:schemeClr val="accent4">
            <a:hueOff val="-772286"/>
            <a:satOff val="-5832"/>
            <a:lumOff val="-549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A5DDFC-89BB-4C6B-BEDD-8AB887DE68FA}">
      <dsp:nvSpPr>
        <dsp:cNvPr id="0" name=""/>
        <dsp:cNvSpPr/>
      </dsp:nvSpPr>
      <dsp:spPr>
        <a:xfrm>
          <a:off x="3075530" y="579"/>
          <a:ext cx="2078783" cy="1663026"/>
        </a:xfrm>
        <a:prstGeom prst="roundRect">
          <a:avLst>
            <a:gd name="adj" fmla="val 10000"/>
          </a:avLst>
        </a:prstGeom>
        <a:solidFill>
          <a:schemeClr val="accent4">
            <a:hueOff val="-772286"/>
            <a:satOff val="-5832"/>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Arial" panose="020B0604020202020204" pitchFamily="34" charset="0"/>
              <a:ea typeface="Calibri" panose="020F0502020204030204" pitchFamily="34" charset="0"/>
              <a:cs typeface="Arial" panose="020B0604020202020204" pitchFamily="34" charset="0"/>
            </a:rPr>
            <a:t>Pool and leverage resources for greater impact</a:t>
          </a:r>
          <a:endParaRPr lang="en-US" sz="2200" kern="1200" dirty="0">
            <a:latin typeface="Arial" panose="020B0604020202020204" pitchFamily="34" charset="0"/>
            <a:cs typeface="Arial" panose="020B0604020202020204" pitchFamily="34" charset="0"/>
          </a:endParaRPr>
        </a:p>
      </dsp:txBody>
      <dsp:txXfrm>
        <a:off x="3124238" y="49287"/>
        <a:ext cx="1981367" cy="1565610"/>
      </dsp:txXfrm>
    </dsp:sp>
    <dsp:sp modelId="{72AF96C5-778C-44AA-ACD6-F8BAA67D383A}">
      <dsp:nvSpPr>
        <dsp:cNvPr id="0" name=""/>
        <dsp:cNvSpPr/>
      </dsp:nvSpPr>
      <dsp:spPr>
        <a:xfrm rot="17700000">
          <a:off x="5338159" y="1258865"/>
          <a:ext cx="1629889" cy="623635"/>
        </a:xfrm>
        <a:prstGeom prst="leftArrow">
          <a:avLst>
            <a:gd name="adj1" fmla="val 60000"/>
            <a:gd name="adj2" fmla="val 50000"/>
          </a:avLst>
        </a:prstGeom>
        <a:solidFill>
          <a:schemeClr val="accent4">
            <a:hueOff val="-1544572"/>
            <a:satOff val="-11664"/>
            <a:lumOff val="-109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48CFF5D-0F37-4A93-A796-9CE8A6C81B5B}">
      <dsp:nvSpPr>
        <dsp:cNvPr id="0" name=""/>
        <dsp:cNvSpPr/>
      </dsp:nvSpPr>
      <dsp:spPr>
        <a:xfrm>
          <a:off x="5458123" y="579"/>
          <a:ext cx="2078783" cy="1663026"/>
        </a:xfrm>
        <a:prstGeom prst="roundRect">
          <a:avLst>
            <a:gd name="adj" fmla="val 10000"/>
          </a:avLst>
        </a:prstGeom>
        <a:solidFill>
          <a:schemeClr val="accent4">
            <a:hueOff val="-1544572"/>
            <a:satOff val="-11664"/>
            <a:lumOff val="-10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effectLst/>
              <a:latin typeface="Arial" panose="020B0604020202020204" pitchFamily="34" charset="0"/>
              <a:ea typeface="Calibri" panose="020F0502020204030204" pitchFamily="34" charset="0"/>
              <a:cs typeface="Arial" panose="020B0604020202020204" pitchFamily="34" charset="0"/>
            </a:rPr>
            <a:t>Coordinate efforts more effectively and efficiently</a:t>
          </a:r>
          <a:endParaRPr lang="en-US" sz="2200" kern="1200" dirty="0">
            <a:latin typeface="Arial" panose="020B0604020202020204" pitchFamily="34" charset="0"/>
            <a:cs typeface="Arial" panose="020B0604020202020204" pitchFamily="34" charset="0"/>
          </a:endParaRPr>
        </a:p>
      </dsp:txBody>
      <dsp:txXfrm>
        <a:off x="5506831" y="49287"/>
        <a:ext cx="1981367" cy="1565610"/>
      </dsp:txXfrm>
    </dsp:sp>
    <dsp:sp modelId="{49129B84-641C-4819-86FE-0891023BE600}">
      <dsp:nvSpPr>
        <dsp:cNvPr id="0" name=""/>
        <dsp:cNvSpPr/>
      </dsp:nvSpPr>
      <dsp:spPr>
        <a:xfrm rot="20700000">
          <a:off x="6426895" y="2556370"/>
          <a:ext cx="1629889" cy="623635"/>
        </a:xfrm>
        <a:prstGeom prst="leftArrow">
          <a:avLst>
            <a:gd name="adj1" fmla="val 60000"/>
            <a:gd name="adj2" fmla="val 50000"/>
          </a:avLst>
        </a:prstGeom>
        <a:solidFill>
          <a:schemeClr val="accent4">
            <a:hueOff val="-2316857"/>
            <a:satOff val="-17496"/>
            <a:lumOff val="-164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E63F73-C81E-4AF2-9848-29150788312B}">
      <dsp:nvSpPr>
        <dsp:cNvPr id="0" name=""/>
        <dsp:cNvSpPr/>
      </dsp:nvSpPr>
      <dsp:spPr>
        <a:xfrm>
          <a:off x="6989624" y="1825751"/>
          <a:ext cx="2078783" cy="1663026"/>
        </a:xfrm>
        <a:prstGeom prst="roundRect">
          <a:avLst>
            <a:gd name="adj" fmla="val 10000"/>
          </a:avLst>
        </a:prstGeom>
        <a:solidFill>
          <a:schemeClr val="accent4">
            <a:hueOff val="-2316857"/>
            <a:satOff val="-17496"/>
            <a:lumOff val="-1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Arial" panose="020B0604020202020204" pitchFamily="34" charset="0"/>
              <a:cs typeface="Arial" panose="020B0604020202020204" pitchFamily="34" charset="0"/>
            </a:rPr>
            <a:t>Targeted effort on Medicaid access for the rare disease community</a:t>
          </a:r>
        </a:p>
      </dsp:txBody>
      <dsp:txXfrm>
        <a:off x="7038332" y="1874459"/>
        <a:ext cx="1981367" cy="15656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48EB4-9F5A-A74C-80B9-7F35A3A8CA27}">
      <dsp:nvSpPr>
        <dsp:cNvPr id="0" name=""/>
        <dsp:cNvSpPr/>
      </dsp:nvSpPr>
      <dsp:spPr>
        <a:xfrm>
          <a:off x="2891663" y="874"/>
          <a:ext cx="1628596" cy="1058587"/>
        </a:xfrm>
        <a:prstGeom prst="roundRect">
          <a:avLst/>
        </a:prstGeom>
        <a:solidFill>
          <a:srgbClr val="C520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Patient</a:t>
          </a:r>
        </a:p>
      </dsp:txBody>
      <dsp:txXfrm>
        <a:off x="2943339" y="52550"/>
        <a:ext cx="1525244" cy="955235"/>
      </dsp:txXfrm>
    </dsp:sp>
    <dsp:sp modelId="{EFFA1BC4-66D3-EC40-B8C4-B4FAE1167F5A}">
      <dsp:nvSpPr>
        <dsp:cNvPr id="0" name=""/>
        <dsp:cNvSpPr/>
      </dsp:nvSpPr>
      <dsp:spPr>
        <a:xfrm>
          <a:off x="1589300" y="530168"/>
          <a:ext cx="4233322" cy="4233322"/>
        </a:xfrm>
        <a:custGeom>
          <a:avLst/>
          <a:gdLst/>
          <a:ahLst/>
          <a:cxnLst/>
          <a:rect l="0" t="0" r="0" b="0"/>
          <a:pathLst>
            <a:path>
              <a:moveTo>
                <a:pt x="2942169" y="167612"/>
              </a:moveTo>
              <a:arcTo wR="2116661" hR="2116661" stAng="17577287" swAng="1963444"/>
            </a:path>
          </a:pathLst>
        </a:custGeom>
        <a:noFill/>
        <a:ln w="6350" cap="flat" cmpd="sng" algn="ctr">
          <a:solidFill>
            <a:srgbClr val="C3C5CA"/>
          </a:solidFill>
          <a:prstDash val="solid"/>
          <a:miter lim="800000"/>
        </a:ln>
        <a:effectLst/>
      </dsp:spPr>
      <dsp:style>
        <a:lnRef idx="1">
          <a:scrgbClr r="0" g="0" b="0"/>
        </a:lnRef>
        <a:fillRef idx="0">
          <a:scrgbClr r="0" g="0" b="0"/>
        </a:fillRef>
        <a:effectRef idx="0">
          <a:scrgbClr r="0" g="0" b="0"/>
        </a:effectRef>
        <a:fontRef idx="minor"/>
      </dsp:style>
    </dsp:sp>
    <dsp:sp modelId="{2A47B414-94E5-4449-BF4A-408E36AC5ED7}">
      <dsp:nvSpPr>
        <dsp:cNvPr id="0" name=""/>
        <dsp:cNvSpPr/>
      </dsp:nvSpPr>
      <dsp:spPr>
        <a:xfrm>
          <a:off x="4904728" y="1463451"/>
          <a:ext cx="1628596" cy="1058587"/>
        </a:xfrm>
        <a:prstGeom prst="roundRect">
          <a:avLst/>
        </a:prstGeom>
        <a:solidFill>
          <a:srgbClr val="A56E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Biopharma</a:t>
          </a:r>
        </a:p>
      </dsp:txBody>
      <dsp:txXfrm>
        <a:off x="4956404" y="1515127"/>
        <a:ext cx="1525244" cy="955235"/>
      </dsp:txXfrm>
    </dsp:sp>
    <dsp:sp modelId="{B1EFE006-7F04-844B-8E32-D13C08430B25}">
      <dsp:nvSpPr>
        <dsp:cNvPr id="0" name=""/>
        <dsp:cNvSpPr/>
      </dsp:nvSpPr>
      <dsp:spPr>
        <a:xfrm>
          <a:off x="1589300" y="530168"/>
          <a:ext cx="4233322" cy="4233322"/>
        </a:xfrm>
        <a:custGeom>
          <a:avLst/>
          <a:gdLst/>
          <a:ahLst/>
          <a:cxnLst/>
          <a:rect l="0" t="0" r="0" b="0"/>
          <a:pathLst>
            <a:path>
              <a:moveTo>
                <a:pt x="4230397" y="2005409"/>
              </a:moveTo>
              <a:arcTo wR="2116661" hR="2116661" stAng="21419229" swAng="2197767"/>
            </a:path>
          </a:pathLst>
        </a:custGeom>
        <a:noFill/>
        <a:ln w="6350" cap="flat" cmpd="sng" algn="ctr">
          <a:solidFill>
            <a:srgbClr val="C3C5CA"/>
          </a:solidFill>
          <a:prstDash val="solid"/>
          <a:miter lim="800000"/>
        </a:ln>
        <a:effectLst/>
      </dsp:spPr>
      <dsp:style>
        <a:lnRef idx="1">
          <a:scrgbClr r="0" g="0" b="0"/>
        </a:lnRef>
        <a:fillRef idx="0">
          <a:scrgbClr r="0" g="0" b="0"/>
        </a:fillRef>
        <a:effectRef idx="0">
          <a:scrgbClr r="0" g="0" b="0"/>
        </a:effectRef>
        <a:fontRef idx="minor"/>
      </dsp:style>
    </dsp:sp>
    <dsp:sp modelId="{F4DE662D-A06D-A74E-A6D1-2E30AADAAC82}">
      <dsp:nvSpPr>
        <dsp:cNvPr id="0" name=""/>
        <dsp:cNvSpPr/>
      </dsp:nvSpPr>
      <dsp:spPr>
        <a:xfrm>
          <a:off x="4135805" y="3829950"/>
          <a:ext cx="1628596" cy="1058587"/>
        </a:xfrm>
        <a:prstGeom prst="roundRect">
          <a:avLst/>
        </a:prstGeom>
        <a:solidFill>
          <a:srgbClr val="6D8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Payer</a:t>
          </a:r>
        </a:p>
      </dsp:txBody>
      <dsp:txXfrm>
        <a:off x="4187481" y="3881626"/>
        <a:ext cx="1525244" cy="955235"/>
      </dsp:txXfrm>
    </dsp:sp>
    <dsp:sp modelId="{00D99BBE-123B-974A-A720-0A0BA267D9BE}">
      <dsp:nvSpPr>
        <dsp:cNvPr id="0" name=""/>
        <dsp:cNvSpPr/>
      </dsp:nvSpPr>
      <dsp:spPr>
        <a:xfrm>
          <a:off x="1589300" y="530168"/>
          <a:ext cx="4233322" cy="4233322"/>
        </a:xfrm>
        <a:custGeom>
          <a:avLst/>
          <a:gdLst/>
          <a:ahLst/>
          <a:cxnLst/>
          <a:rect l="0" t="0" r="0" b="0"/>
          <a:pathLst>
            <a:path>
              <a:moveTo>
                <a:pt x="2538084" y="4190946"/>
              </a:moveTo>
              <a:arcTo wR="2116661" hR="2116661" stAng="4710947" swAng="1378106"/>
            </a:path>
          </a:pathLst>
        </a:custGeom>
        <a:noFill/>
        <a:ln w="6350" cap="flat" cmpd="sng" algn="ctr">
          <a:solidFill>
            <a:srgbClr val="C3C5CA"/>
          </a:solidFill>
          <a:prstDash val="solid"/>
          <a:miter lim="800000"/>
        </a:ln>
        <a:effectLst/>
      </dsp:spPr>
      <dsp:style>
        <a:lnRef idx="1">
          <a:scrgbClr r="0" g="0" b="0"/>
        </a:lnRef>
        <a:fillRef idx="0">
          <a:scrgbClr r="0" g="0" b="0"/>
        </a:fillRef>
        <a:effectRef idx="0">
          <a:scrgbClr r="0" g="0" b="0"/>
        </a:effectRef>
        <a:fontRef idx="minor"/>
      </dsp:style>
    </dsp:sp>
    <dsp:sp modelId="{9F862B68-2BBB-B647-9EDD-D19290ECFEF6}">
      <dsp:nvSpPr>
        <dsp:cNvPr id="0" name=""/>
        <dsp:cNvSpPr/>
      </dsp:nvSpPr>
      <dsp:spPr>
        <a:xfrm>
          <a:off x="1647520" y="3829950"/>
          <a:ext cx="1628596" cy="1058587"/>
        </a:xfrm>
        <a:prstGeom prst="roundRect">
          <a:avLst/>
        </a:prstGeom>
        <a:solidFill>
          <a:srgbClr val="3952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Employer</a:t>
          </a:r>
        </a:p>
      </dsp:txBody>
      <dsp:txXfrm>
        <a:off x="1699196" y="3881626"/>
        <a:ext cx="1525244" cy="955235"/>
      </dsp:txXfrm>
    </dsp:sp>
    <dsp:sp modelId="{4A9A057D-3D32-9F44-B4F4-0F0FB00F1663}">
      <dsp:nvSpPr>
        <dsp:cNvPr id="0" name=""/>
        <dsp:cNvSpPr/>
      </dsp:nvSpPr>
      <dsp:spPr>
        <a:xfrm>
          <a:off x="1589300" y="530168"/>
          <a:ext cx="4233322" cy="4233322"/>
        </a:xfrm>
        <a:custGeom>
          <a:avLst/>
          <a:gdLst/>
          <a:ahLst/>
          <a:cxnLst/>
          <a:rect l="0" t="0" r="0" b="0"/>
          <a:pathLst>
            <a:path>
              <a:moveTo>
                <a:pt x="353988" y="3288514"/>
              </a:moveTo>
              <a:arcTo wR="2116661" hR="2116661" stAng="8783004" swAng="2197767"/>
            </a:path>
          </a:pathLst>
        </a:custGeom>
        <a:noFill/>
        <a:ln w="6350" cap="flat" cmpd="sng" algn="ctr">
          <a:solidFill>
            <a:srgbClr val="C3C5CA"/>
          </a:solidFill>
          <a:prstDash val="solid"/>
          <a:miter lim="800000"/>
        </a:ln>
        <a:effectLst/>
      </dsp:spPr>
      <dsp:style>
        <a:lnRef idx="1">
          <a:scrgbClr r="0" g="0" b="0"/>
        </a:lnRef>
        <a:fillRef idx="0">
          <a:scrgbClr r="0" g="0" b="0"/>
        </a:fillRef>
        <a:effectRef idx="0">
          <a:scrgbClr r="0" g="0" b="0"/>
        </a:effectRef>
        <a:fontRef idx="minor"/>
      </dsp:style>
    </dsp:sp>
    <dsp:sp modelId="{DC248425-257F-914F-B4C2-5919F9BA6B7D}">
      <dsp:nvSpPr>
        <dsp:cNvPr id="0" name=""/>
        <dsp:cNvSpPr/>
      </dsp:nvSpPr>
      <dsp:spPr>
        <a:xfrm>
          <a:off x="878598" y="1463451"/>
          <a:ext cx="1628596" cy="1058587"/>
        </a:xfrm>
        <a:prstGeom prst="roundRect">
          <a:avLst/>
        </a:prstGeom>
        <a:solidFill>
          <a:srgbClr val="BCC5D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Tech/Broker</a:t>
          </a:r>
        </a:p>
      </dsp:txBody>
      <dsp:txXfrm>
        <a:off x="930274" y="1515127"/>
        <a:ext cx="1525244" cy="955235"/>
      </dsp:txXfrm>
    </dsp:sp>
    <dsp:sp modelId="{9B422580-CC96-1744-87C9-820CF5A6F873}">
      <dsp:nvSpPr>
        <dsp:cNvPr id="0" name=""/>
        <dsp:cNvSpPr/>
      </dsp:nvSpPr>
      <dsp:spPr>
        <a:xfrm>
          <a:off x="1589300" y="530168"/>
          <a:ext cx="4233322" cy="4233322"/>
        </a:xfrm>
        <a:custGeom>
          <a:avLst/>
          <a:gdLst/>
          <a:ahLst/>
          <a:cxnLst/>
          <a:rect l="0" t="0" r="0" b="0"/>
          <a:pathLst>
            <a:path>
              <a:moveTo>
                <a:pt x="368531" y="923221"/>
              </a:moveTo>
              <a:arcTo wR="2116661" hR="2116661" stAng="12859270" swAng="1963444"/>
            </a:path>
          </a:pathLst>
        </a:custGeom>
        <a:noFill/>
        <a:ln w="6350" cap="flat" cmpd="sng" algn="ctr">
          <a:solidFill>
            <a:srgbClr val="C3C5CA"/>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B7F3C-51F6-8C4F-B307-17D1942C29B2}">
      <dsp:nvSpPr>
        <dsp:cNvPr id="0" name=""/>
        <dsp:cNvSpPr/>
      </dsp:nvSpPr>
      <dsp:spPr>
        <a:xfrm>
          <a:off x="3571" y="1274470"/>
          <a:ext cx="1561703" cy="1593120"/>
        </a:xfrm>
        <a:prstGeom prst="roundRect">
          <a:avLst>
            <a:gd name="adj" fmla="val 10000"/>
          </a:avLst>
        </a:prstGeom>
        <a:solidFill>
          <a:srgbClr val="0374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Contract:        </a:t>
          </a:r>
          <a:r>
            <a:rPr lang="en-US" sz="1500" kern="1200" dirty="0">
              <a:latin typeface="Arial" panose="020B0604020202020204" pitchFamily="34" charset="0"/>
              <a:cs typeface="Arial" panose="020B0604020202020204" pitchFamily="34" charset="0"/>
            </a:rPr>
            <a:t>Set clear definition of terms and goals for patient populations</a:t>
          </a:r>
        </a:p>
      </dsp:txBody>
      <dsp:txXfrm>
        <a:off x="49312" y="1320211"/>
        <a:ext cx="1470221" cy="1501638"/>
      </dsp:txXfrm>
    </dsp:sp>
    <dsp:sp modelId="{66F5AF4B-E843-4C41-AF0C-A267EE2D8618}">
      <dsp:nvSpPr>
        <dsp:cNvPr id="0" name=""/>
        <dsp:cNvSpPr/>
      </dsp:nvSpPr>
      <dsp:spPr>
        <a:xfrm>
          <a:off x="1721445" y="1877379"/>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1721445" y="1954839"/>
        <a:ext cx="231757" cy="232382"/>
      </dsp:txXfrm>
    </dsp:sp>
    <dsp:sp modelId="{4674AC7F-B031-6049-BCA5-693A10930AC1}">
      <dsp:nvSpPr>
        <dsp:cNvPr id="0" name=""/>
        <dsp:cNvSpPr/>
      </dsp:nvSpPr>
      <dsp:spPr>
        <a:xfrm>
          <a:off x="2189956" y="1274470"/>
          <a:ext cx="1561703" cy="1593120"/>
        </a:xfrm>
        <a:prstGeom prst="roundRect">
          <a:avLst>
            <a:gd name="adj" fmla="val 10000"/>
          </a:avLst>
        </a:prstGeom>
        <a:solidFill>
          <a:srgbClr val="0374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Reporting: </a:t>
          </a:r>
          <a:r>
            <a:rPr lang="en-US" sz="1500" kern="1200" dirty="0">
              <a:latin typeface="Arial" panose="020B0604020202020204" pitchFamily="34" charset="0"/>
              <a:cs typeface="Arial" panose="020B0604020202020204" pitchFamily="34" charset="0"/>
            </a:rPr>
            <a:t>Establish how the data will be collected</a:t>
          </a:r>
        </a:p>
      </dsp:txBody>
      <dsp:txXfrm>
        <a:off x="2235697" y="1320211"/>
        <a:ext cx="1470221" cy="1501638"/>
      </dsp:txXfrm>
    </dsp:sp>
    <dsp:sp modelId="{D149BC3A-B533-3C48-896D-47D7332AB251}">
      <dsp:nvSpPr>
        <dsp:cNvPr id="0" name=""/>
        <dsp:cNvSpPr/>
      </dsp:nvSpPr>
      <dsp:spPr>
        <a:xfrm>
          <a:off x="3907829" y="1877379"/>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3907829" y="1954839"/>
        <a:ext cx="231757" cy="232382"/>
      </dsp:txXfrm>
    </dsp:sp>
    <dsp:sp modelId="{C88C0EA6-2BF8-3A48-BE0D-2180266AA09C}">
      <dsp:nvSpPr>
        <dsp:cNvPr id="0" name=""/>
        <dsp:cNvSpPr/>
      </dsp:nvSpPr>
      <dsp:spPr>
        <a:xfrm>
          <a:off x="4376340" y="1274470"/>
          <a:ext cx="1561703" cy="1593120"/>
        </a:xfrm>
        <a:prstGeom prst="roundRect">
          <a:avLst>
            <a:gd name="adj" fmla="val 10000"/>
          </a:avLst>
        </a:prstGeom>
        <a:solidFill>
          <a:srgbClr val="0374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Data Analysis: </a:t>
          </a:r>
          <a:r>
            <a:rPr lang="en-US" sz="1500" kern="1200" dirty="0">
              <a:latin typeface="Arial" panose="020B0604020202020204" pitchFamily="34" charset="0"/>
              <a:cs typeface="Arial" panose="020B0604020202020204" pitchFamily="34" charset="0"/>
            </a:rPr>
            <a:t>Calculate based on reported data to provide accurate reimbursement</a:t>
          </a:r>
        </a:p>
      </dsp:txBody>
      <dsp:txXfrm>
        <a:off x="4422081" y="1320211"/>
        <a:ext cx="1470221" cy="1501638"/>
      </dsp:txXfrm>
    </dsp:sp>
    <dsp:sp modelId="{D008A0E8-5DE9-724E-85EB-55E41D531BDD}">
      <dsp:nvSpPr>
        <dsp:cNvPr id="0" name=""/>
        <dsp:cNvSpPr/>
      </dsp:nvSpPr>
      <dsp:spPr>
        <a:xfrm>
          <a:off x="6094214" y="1877379"/>
          <a:ext cx="331081" cy="3873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dirty="0"/>
        </a:p>
      </dsp:txBody>
      <dsp:txXfrm>
        <a:off x="6094214" y="1954839"/>
        <a:ext cx="231757" cy="232382"/>
      </dsp:txXfrm>
    </dsp:sp>
    <dsp:sp modelId="{7A3A5070-CC3D-2D43-A650-478BF281F264}">
      <dsp:nvSpPr>
        <dsp:cNvPr id="0" name=""/>
        <dsp:cNvSpPr/>
      </dsp:nvSpPr>
      <dsp:spPr>
        <a:xfrm>
          <a:off x="6562724" y="1274470"/>
          <a:ext cx="1561703" cy="1593120"/>
        </a:xfrm>
        <a:prstGeom prst="roundRect">
          <a:avLst>
            <a:gd name="adj" fmla="val 10000"/>
          </a:avLst>
        </a:prstGeom>
        <a:solidFill>
          <a:srgbClr val="0374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ctr" defTabSz="666750">
            <a:lnSpc>
              <a:spcPct val="90000"/>
            </a:lnSpc>
            <a:spcBef>
              <a:spcPct val="0"/>
            </a:spcBef>
            <a:spcAft>
              <a:spcPct val="35000"/>
            </a:spcAft>
            <a:buNone/>
          </a:pPr>
          <a:r>
            <a:rPr lang="en-US" sz="1500" b="1" kern="1200" dirty="0">
              <a:latin typeface="Arial" panose="020B0604020202020204" pitchFamily="34" charset="0"/>
              <a:cs typeface="Arial" panose="020B0604020202020204" pitchFamily="34" charset="0"/>
            </a:rPr>
            <a:t>Payment: </a:t>
          </a:r>
          <a:r>
            <a:rPr lang="en-US" sz="1500" kern="1200" dirty="0">
              <a:latin typeface="Arial" panose="020B0604020202020204" pitchFamily="34" charset="0"/>
              <a:cs typeface="Arial" panose="020B0604020202020204" pitchFamily="34" charset="0"/>
            </a:rPr>
            <a:t>Reimburse based on outcomes</a:t>
          </a:r>
        </a:p>
      </dsp:txBody>
      <dsp:txXfrm>
        <a:off x="6608465" y="1320211"/>
        <a:ext cx="1470221" cy="15016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B41719-4C30-9540-B719-25A0113D615A}">
      <dsp:nvSpPr>
        <dsp:cNvPr id="0" name=""/>
        <dsp:cNvSpPr/>
      </dsp:nvSpPr>
      <dsp:spPr>
        <a:xfrm>
          <a:off x="1283" y="507350"/>
          <a:ext cx="4505585" cy="2861046"/>
        </a:xfrm>
        <a:prstGeom prst="roundRect">
          <a:avLst>
            <a:gd name="adj" fmla="val 10000"/>
          </a:avLst>
        </a:prstGeom>
        <a:solidFill>
          <a:srgbClr val="2D53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6C6079-6249-F74B-8F68-3042300CD175}">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VBPs reduce wasteful spending by targeting the right drug to the right patient and refocusing spending on drugs that actually work</a:t>
          </a:r>
          <a:br>
            <a:rPr lang="en-US" sz="2600" kern="1200" dirty="0"/>
          </a:br>
          <a:endParaRPr lang="en-US" sz="2600" kern="1200" dirty="0"/>
        </a:p>
      </dsp:txBody>
      <dsp:txXfrm>
        <a:off x="585701" y="1066737"/>
        <a:ext cx="4337991" cy="2693452"/>
      </dsp:txXfrm>
    </dsp:sp>
    <dsp:sp modelId="{FFE41052-E005-D547-B8D2-E9D7650EE2F2}">
      <dsp:nvSpPr>
        <dsp:cNvPr id="0" name=""/>
        <dsp:cNvSpPr/>
      </dsp:nvSpPr>
      <dsp:spPr>
        <a:xfrm>
          <a:off x="5508110" y="484863"/>
          <a:ext cx="4505585" cy="2861046"/>
        </a:xfrm>
        <a:prstGeom prst="roundRect">
          <a:avLst>
            <a:gd name="adj" fmla="val 10000"/>
          </a:avLst>
        </a:prstGeom>
        <a:solidFill>
          <a:srgbClr val="0374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684040-485D-2B45-BCFD-E6402A2B4439}">
      <dsp:nvSpPr>
        <dsp:cNvPr id="0" name=""/>
        <dsp:cNvSpPr/>
      </dsp:nvSpPr>
      <dsp:spPr>
        <a:xfrm>
          <a:off x="6008730" y="960452"/>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VBPs increase patient access by mitigating risk and costs borne by payers</a:t>
          </a:r>
        </a:p>
      </dsp:txBody>
      <dsp:txXfrm>
        <a:off x="6092527" y="1044249"/>
        <a:ext cx="4337991" cy="26934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8AC56-6FBD-6745-8DD8-33C605A11BD9}">
      <dsp:nvSpPr>
        <dsp:cNvPr id="0" name=""/>
        <dsp:cNvSpPr/>
      </dsp:nvSpPr>
      <dsp:spPr>
        <a:xfrm>
          <a:off x="9050738" y="5468569"/>
          <a:ext cx="462811" cy="91440"/>
        </a:xfrm>
        <a:custGeom>
          <a:avLst/>
          <a:gdLst/>
          <a:ahLst/>
          <a:cxnLst/>
          <a:rect l="0" t="0" r="0" b="0"/>
          <a:pathLst>
            <a:path>
              <a:moveTo>
                <a:pt x="0" y="45720"/>
              </a:moveTo>
              <a:lnTo>
                <a:pt x="46281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270574" y="5502719"/>
        <a:ext cx="23140" cy="23140"/>
      </dsp:txXfrm>
    </dsp:sp>
    <dsp:sp modelId="{128C3132-5D27-5E4E-B6AE-C50ADD22186E}">
      <dsp:nvSpPr>
        <dsp:cNvPr id="0" name=""/>
        <dsp:cNvSpPr/>
      </dsp:nvSpPr>
      <dsp:spPr>
        <a:xfrm>
          <a:off x="6326350" y="5468569"/>
          <a:ext cx="410328" cy="91440"/>
        </a:xfrm>
        <a:custGeom>
          <a:avLst/>
          <a:gdLst/>
          <a:ahLst/>
          <a:cxnLst/>
          <a:rect l="0" t="0" r="0" b="0"/>
          <a:pathLst>
            <a:path>
              <a:moveTo>
                <a:pt x="0" y="45720"/>
              </a:moveTo>
              <a:lnTo>
                <a:pt x="410328"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521256" y="5504031"/>
        <a:ext cx="20516" cy="20516"/>
      </dsp:txXfrm>
    </dsp:sp>
    <dsp:sp modelId="{8ACEE6DF-ED4D-074F-838A-6EF3D33C1AE0}">
      <dsp:nvSpPr>
        <dsp:cNvPr id="0" name=""/>
        <dsp:cNvSpPr/>
      </dsp:nvSpPr>
      <dsp:spPr>
        <a:xfrm>
          <a:off x="3496997" y="4411936"/>
          <a:ext cx="515294" cy="1102352"/>
        </a:xfrm>
        <a:custGeom>
          <a:avLst/>
          <a:gdLst/>
          <a:ahLst/>
          <a:cxnLst/>
          <a:rect l="0" t="0" r="0" b="0"/>
          <a:pathLst>
            <a:path>
              <a:moveTo>
                <a:pt x="0" y="0"/>
              </a:moveTo>
              <a:lnTo>
                <a:pt x="257647" y="0"/>
              </a:lnTo>
              <a:lnTo>
                <a:pt x="257647" y="1102352"/>
              </a:lnTo>
              <a:lnTo>
                <a:pt x="515294" y="110235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24223" y="4932692"/>
        <a:ext cx="60842" cy="60842"/>
      </dsp:txXfrm>
    </dsp:sp>
    <dsp:sp modelId="{E5C960A8-B2A1-A64F-8B9B-6C6C1D35CC5D}">
      <dsp:nvSpPr>
        <dsp:cNvPr id="0" name=""/>
        <dsp:cNvSpPr/>
      </dsp:nvSpPr>
      <dsp:spPr>
        <a:xfrm>
          <a:off x="6333825" y="3459482"/>
          <a:ext cx="402854" cy="1172924"/>
        </a:xfrm>
        <a:custGeom>
          <a:avLst/>
          <a:gdLst/>
          <a:ahLst/>
          <a:cxnLst/>
          <a:rect l="0" t="0" r="0" b="0"/>
          <a:pathLst>
            <a:path>
              <a:moveTo>
                <a:pt x="0" y="0"/>
              </a:moveTo>
              <a:lnTo>
                <a:pt x="201427" y="0"/>
              </a:lnTo>
              <a:lnTo>
                <a:pt x="201427" y="1172924"/>
              </a:lnTo>
              <a:lnTo>
                <a:pt x="402854" y="117292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504247" y="4014940"/>
        <a:ext cx="62008" cy="62008"/>
      </dsp:txXfrm>
    </dsp:sp>
    <dsp:sp modelId="{6ED25A2E-A994-FE4E-A698-012A9B316E9E}">
      <dsp:nvSpPr>
        <dsp:cNvPr id="0" name=""/>
        <dsp:cNvSpPr/>
      </dsp:nvSpPr>
      <dsp:spPr>
        <a:xfrm>
          <a:off x="9050738" y="3704805"/>
          <a:ext cx="462811" cy="91440"/>
        </a:xfrm>
        <a:custGeom>
          <a:avLst/>
          <a:gdLst/>
          <a:ahLst/>
          <a:cxnLst/>
          <a:rect l="0" t="0" r="0" b="0"/>
          <a:pathLst>
            <a:path>
              <a:moveTo>
                <a:pt x="0" y="45720"/>
              </a:moveTo>
              <a:lnTo>
                <a:pt x="46281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270574" y="3738954"/>
        <a:ext cx="23140" cy="23140"/>
      </dsp:txXfrm>
    </dsp:sp>
    <dsp:sp modelId="{552A6765-3CD0-3A46-9C07-097E1877E3CC}">
      <dsp:nvSpPr>
        <dsp:cNvPr id="0" name=""/>
        <dsp:cNvSpPr/>
      </dsp:nvSpPr>
      <dsp:spPr>
        <a:xfrm>
          <a:off x="6333825" y="3459482"/>
          <a:ext cx="402854" cy="291042"/>
        </a:xfrm>
        <a:custGeom>
          <a:avLst/>
          <a:gdLst/>
          <a:ahLst/>
          <a:cxnLst/>
          <a:rect l="0" t="0" r="0" b="0"/>
          <a:pathLst>
            <a:path>
              <a:moveTo>
                <a:pt x="0" y="0"/>
              </a:moveTo>
              <a:lnTo>
                <a:pt x="201427" y="0"/>
              </a:lnTo>
              <a:lnTo>
                <a:pt x="201427" y="291042"/>
              </a:lnTo>
              <a:lnTo>
                <a:pt x="402854" y="29104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522827" y="3592579"/>
        <a:ext cx="24849" cy="24849"/>
      </dsp:txXfrm>
    </dsp:sp>
    <dsp:sp modelId="{66F04089-DB67-9E4F-8E21-31233332733E}">
      <dsp:nvSpPr>
        <dsp:cNvPr id="0" name=""/>
        <dsp:cNvSpPr/>
      </dsp:nvSpPr>
      <dsp:spPr>
        <a:xfrm>
          <a:off x="6333825" y="2868642"/>
          <a:ext cx="402854" cy="590839"/>
        </a:xfrm>
        <a:custGeom>
          <a:avLst/>
          <a:gdLst/>
          <a:ahLst/>
          <a:cxnLst/>
          <a:rect l="0" t="0" r="0" b="0"/>
          <a:pathLst>
            <a:path>
              <a:moveTo>
                <a:pt x="0" y="590839"/>
              </a:moveTo>
              <a:lnTo>
                <a:pt x="201427" y="590839"/>
              </a:lnTo>
              <a:lnTo>
                <a:pt x="201427" y="0"/>
              </a:lnTo>
              <a:lnTo>
                <a:pt x="40285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517374" y="3146185"/>
        <a:ext cx="35755" cy="35755"/>
      </dsp:txXfrm>
    </dsp:sp>
    <dsp:sp modelId="{76604C73-E9A4-6A48-A625-F23ECEF675D9}">
      <dsp:nvSpPr>
        <dsp:cNvPr id="0" name=""/>
        <dsp:cNvSpPr/>
      </dsp:nvSpPr>
      <dsp:spPr>
        <a:xfrm>
          <a:off x="6333825" y="1986760"/>
          <a:ext cx="402854" cy="1472722"/>
        </a:xfrm>
        <a:custGeom>
          <a:avLst/>
          <a:gdLst/>
          <a:ahLst/>
          <a:cxnLst/>
          <a:rect l="0" t="0" r="0" b="0"/>
          <a:pathLst>
            <a:path>
              <a:moveTo>
                <a:pt x="0" y="1472722"/>
              </a:moveTo>
              <a:lnTo>
                <a:pt x="201427" y="1472722"/>
              </a:lnTo>
              <a:lnTo>
                <a:pt x="201427" y="0"/>
              </a:lnTo>
              <a:lnTo>
                <a:pt x="402854"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497081" y="2684951"/>
        <a:ext cx="76341" cy="76341"/>
      </dsp:txXfrm>
    </dsp:sp>
    <dsp:sp modelId="{A39535FF-FFCC-5A4C-84D9-AF48143671BF}">
      <dsp:nvSpPr>
        <dsp:cNvPr id="0" name=""/>
        <dsp:cNvSpPr/>
      </dsp:nvSpPr>
      <dsp:spPr>
        <a:xfrm>
          <a:off x="3496997" y="3459482"/>
          <a:ext cx="522769" cy="952453"/>
        </a:xfrm>
        <a:custGeom>
          <a:avLst/>
          <a:gdLst/>
          <a:ahLst/>
          <a:cxnLst/>
          <a:rect l="0" t="0" r="0" b="0"/>
          <a:pathLst>
            <a:path>
              <a:moveTo>
                <a:pt x="0" y="952453"/>
              </a:moveTo>
              <a:lnTo>
                <a:pt x="261384" y="952453"/>
              </a:lnTo>
              <a:lnTo>
                <a:pt x="261384" y="0"/>
              </a:lnTo>
              <a:lnTo>
                <a:pt x="522769"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31219" y="3908547"/>
        <a:ext cx="54324" cy="54324"/>
      </dsp:txXfrm>
    </dsp:sp>
    <dsp:sp modelId="{2ED89979-C4FA-AE4D-8864-E8A44385A5C5}">
      <dsp:nvSpPr>
        <dsp:cNvPr id="0" name=""/>
        <dsp:cNvSpPr/>
      </dsp:nvSpPr>
      <dsp:spPr>
        <a:xfrm>
          <a:off x="720126" y="2758407"/>
          <a:ext cx="462811" cy="1653529"/>
        </a:xfrm>
        <a:custGeom>
          <a:avLst/>
          <a:gdLst/>
          <a:ahLst/>
          <a:cxnLst/>
          <a:rect l="0" t="0" r="0" b="0"/>
          <a:pathLst>
            <a:path>
              <a:moveTo>
                <a:pt x="0" y="0"/>
              </a:moveTo>
              <a:lnTo>
                <a:pt x="231405" y="0"/>
              </a:lnTo>
              <a:lnTo>
                <a:pt x="231405" y="1653529"/>
              </a:lnTo>
              <a:lnTo>
                <a:pt x="462811" y="16535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908605" y="3542245"/>
        <a:ext cx="85853" cy="85853"/>
      </dsp:txXfrm>
    </dsp:sp>
    <dsp:sp modelId="{E431D919-C042-9940-9379-456382C2CFE1}">
      <dsp:nvSpPr>
        <dsp:cNvPr id="0" name=""/>
        <dsp:cNvSpPr/>
      </dsp:nvSpPr>
      <dsp:spPr>
        <a:xfrm>
          <a:off x="6273867" y="1059158"/>
          <a:ext cx="462811" cy="91440"/>
        </a:xfrm>
        <a:custGeom>
          <a:avLst/>
          <a:gdLst/>
          <a:ahLst/>
          <a:cxnLst/>
          <a:rect l="0" t="0" r="0" b="0"/>
          <a:pathLst>
            <a:path>
              <a:moveTo>
                <a:pt x="0" y="45720"/>
              </a:moveTo>
              <a:lnTo>
                <a:pt x="46281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6493703" y="1093308"/>
        <a:ext cx="23140" cy="23140"/>
      </dsp:txXfrm>
    </dsp:sp>
    <dsp:sp modelId="{84928203-AD0B-0F4E-8F7C-F0CE524EC30D}">
      <dsp:nvSpPr>
        <dsp:cNvPr id="0" name=""/>
        <dsp:cNvSpPr/>
      </dsp:nvSpPr>
      <dsp:spPr>
        <a:xfrm>
          <a:off x="3496997" y="1059158"/>
          <a:ext cx="462811" cy="91440"/>
        </a:xfrm>
        <a:custGeom>
          <a:avLst/>
          <a:gdLst/>
          <a:ahLst/>
          <a:cxnLst/>
          <a:rect l="0" t="0" r="0" b="0"/>
          <a:pathLst>
            <a:path>
              <a:moveTo>
                <a:pt x="0" y="45720"/>
              </a:moveTo>
              <a:lnTo>
                <a:pt x="462811"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16832" y="1093308"/>
        <a:ext cx="23140" cy="23140"/>
      </dsp:txXfrm>
    </dsp:sp>
    <dsp:sp modelId="{122AA9BF-30CA-9743-A6FD-4AF78F178B8A}">
      <dsp:nvSpPr>
        <dsp:cNvPr id="0" name=""/>
        <dsp:cNvSpPr/>
      </dsp:nvSpPr>
      <dsp:spPr>
        <a:xfrm>
          <a:off x="720126" y="1104878"/>
          <a:ext cx="462811" cy="1653529"/>
        </a:xfrm>
        <a:custGeom>
          <a:avLst/>
          <a:gdLst/>
          <a:ahLst/>
          <a:cxnLst/>
          <a:rect l="0" t="0" r="0" b="0"/>
          <a:pathLst>
            <a:path>
              <a:moveTo>
                <a:pt x="0" y="1653529"/>
              </a:moveTo>
              <a:lnTo>
                <a:pt x="231405" y="1653529"/>
              </a:lnTo>
              <a:lnTo>
                <a:pt x="231405" y="0"/>
              </a:lnTo>
              <a:lnTo>
                <a:pt x="462811"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dirty="0"/>
        </a:p>
      </dsp:txBody>
      <dsp:txXfrm>
        <a:off x="908605" y="1888716"/>
        <a:ext cx="85853" cy="85853"/>
      </dsp:txXfrm>
    </dsp:sp>
    <dsp:sp modelId="{5834FE0C-C189-2241-86EE-BCBFEA329903}">
      <dsp:nvSpPr>
        <dsp:cNvPr id="0" name=""/>
        <dsp:cNvSpPr/>
      </dsp:nvSpPr>
      <dsp:spPr>
        <a:xfrm rot="16200000">
          <a:off x="-1489220" y="2405654"/>
          <a:ext cx="3713188" cy="705505"/>
        </a:xfrm>
        <a:prstGeom prst="roundRect">
          <a:avLst/>
        </a:prstGeom>
        <a:solidFill>
          <a:srgbClr val="0374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latin typeface="Arial" panose="020B0604020202020204" pitchFamily="34" charset="0"/>
              <a:cs typeface="Arial" panose="020B0604020202020204" pitchFamily="34" charset="0"/>
            </a:rPr>
            <a:t>Payer</a:t>
          </a:r>
        </a:p>
      </dsp:txBody>
      <dsp:txXfrm>
        <a:off x="-1454780" y="2440094"/>
        <a:ext cx="3644308" cy="636625"/>
      </dsp:txXfrm>
    </dsp:sp>
    <dsp:sp modelId="{13CD6683-21B4-1045-8828-1967877C5F26}">
      <dsp:nvSpPr>
        <dsp:cNvPr id="0" name=""/>
        <dsp:cNvSpPr/>
      </dsp:nvSpPr>
      <dsp:spPr>
        <a:xfrm>
          <a:off x="1182938" y="752125"/>
          <a:ext cx="2314058" cy="705505"/>
        </a:xfrm>
        <a:prstGeom prst="roundRect">
          <a:avLst/>
        </a:prstGeom>
        <a:solidFill>
          <a:srgbClr val="0393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Commercial/Private</a:t>
          </a:r>
        </a:p>
      </dsp:txBody>
      <dsp:txXfrm>
        <a:off x="1217378" y="786565"/>
        <a:ext cx="2245178" cy="636625"/>
      </dsp:txXfrm>
    </dsp:sp>
    <dsp:sp modelId="{0DF19840-C058-0D4F-9D43-E6EB12630E39}">
      <dsp:nvSpPr>
        <dsp:cNvPr id="0" name=""/>
        <dsp:cNvSpPr/>
      </dsp:nvSpPr>
      <dsp:spPr>
        <a:xfrm>
          <a:off x="3959808" y="752125"/>
          <a:ext cx="2314058" cy="705505"/>
        </a:xfrm>
        <a:prstGeom prst="roundRect">
          <a:avLst/>
        </a:prstGeom>
        <a:solidFill>
          <a:srgbClr val="03747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Insurers negotiate with manufacturers for each Rx that has a VBP</a:t>
          </a:r>
        </a:p>
      </dsp:txBody>
      <dsp:txXfrm>
        <a:off x="3994248" y="786565"/>
        <a:ext cx="2245178" cy="636625"/>
      </dsp:txXfrm>
    </dsp:sp>
    <dsp:sp modelId="{4DF17482-58C8-DB4C-B221-824BF92E1D0A}">
      <dsp:nvSpPr>
        <dsp:cNvPr id="0" name=""/>
        <dsp:cNvSpPr/>
      </dsp:nvSpPr>
      <dsp:spPr>
        <a:xfrm>
          <a:off x="6736679" y="752125"/>
          <a:ext cx="2314058" cy="70550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Need: </a:t>
          </a:r>
          <a:r>
            <a:rPr lang="en-US" sz="1200" kern="1200" dirty="0">
              <a:latin typeface="Arial" panose="020B0604020202020204" pitchFamily="34" charset="0"/>
              <a:cs typeface="Arial" panose="020B0604020202020204" pitchFamily="34" charset="0"/>
            </a:rPr>
            <a:t>Policy clarification that refunds for non-responders do not count toward cumulative discounts to federal programs</a:t>
          </a:r>
        </a:p>
      </dsp:txBody>
      <dsp:txXfrm>
        <a:off x="6771119" y="786565"/>
        <a:ext cx="2245178" cy="636625"/>
      </dsp:txXfrm>
    </dsp:sp>
    <dsp:sp modelId="{DA1975A6-1338-2B4B-9C01-D04076F173FC}">
      <dsp:nvSpPr>
        <dsp:cNvPr id="0" name=""/>
        <dsp:cNvSpPr/>
      </dsp:nvSpPr>
      <dsp:spPr>
        <a:xfrm>
          <a:off x="1182938" y="4059183"/>
          <a:ext cx="2314058" cy="705505"/>
        </a:xfrm>
        <a:prstGeom prst="roundRect">
          <a:avLst/>
        </a:prstGeom>
        <a:solidFill>
          <a:srgbClr val="2634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Federal</a:t>
          </a:r>
        </a:p>
      </dsp:txBody>
      <dsp:txXfrm>
        <a:off x="1217378" y="4093623"/>
        <a:ext cx="2245178" cy="636625"/>
      </dsp:txXfrm>
    </dsp:sp>
    <dsp:sp modelId="{98D493DA-00BF-F642-A358-5580A90FBEC8}">
      <dsp:nvSpPr>
        <dsp:cNvPr id="0" name=""/>
        <dsp:cNvSpPr/>
      </dsp:nvSpPr>
      <dsp:spPr>
        <a:xfrm>
          <a:off x="4019766" y="3106729"/>
          <a:ext cx="2314058" cy="705505"/>
        </a:xfrm>
        <a:prstGeom prst="roundRect">
          <a:avLst/>
        </a:prstGeom>
        <a:solidFill>
          <a:srgbClr val="2866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Medicaid</a:t>
          </a:r>
        </a:p>
      </dsp:txBody>
      <dsp:txXfrm>
        <a:off x="4054206" y="3141169"/>
        <a:ext cx="2245178" cy="636625"/>
      </dsp:txXfrm>
    </dsp:sp>
    <dsp:sp modelId="{9EE7EA60-47F2-364F-84EA-EB71AE2C1F34}">
      <dsp:nvSpPr>
        <dsp:cNvPr id="0" name=""/>
        <dsp:cNvSpPr/>
      </dsp:nvSpPr>
      <dsp:spPr>
        <a:xfrm>
          <a:off x="6736679" y="1634007"/>
          <a:ext cx="2314058" cy="705505"/>
        </a:xfrm>
        <a:prstGeom prst="roundRect">
          <a:avLst/>
        </a:prstGeom>
        <a:solidFill>
          <a:srgbClr val="2866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Multiple Best Price </a:t>
          </a:r>
          <a:r>
            <a:rPr lang="en-US" sz="1200" b="0" kern="1200" dirty="0">
              <a:latin typeface="Arial" panose="020B0604020202020204" pitchFamily="34" charset="0"/>
              <a:cs typeface="Arial" panose="020B0604020202020204" pitchFamily="34" charset="0"/>
            </a:rPr>
            <a:t>pathway enabled by a CMS rule</a:t>
          </a:r>
          <a:endParaRPr lang="en-US" sz="1200" b="1" kern="1200" dirty="0">
            <a:latin typeface="Arial" panose="020B0604020202020204" pitchFamily="34" charset="0"/>
            <a:cs typeface="Arial" panose="020B0604020202020204" pitchFamily="34" charset="0"/>
          </a:endParaRPr>
        </a:p>
      </dsp:txBody>
      <dsp:txXfrm>
        <a:off x="6771119" y="1668447"/>
        <a:ext cx="2245178" cy="636625"/>
      </dsp:txXfrm>
    </dsp:sp>
    <dsp:sp modelId="{6848E0E3-D86F-9545-B5D6-A8E803F80FEE}">
      <dsp:nvSpPr>
        <dsp:cNvPr id="0" name=""/>
        <dsp:cNvSpPr/>
      </dsp:nvSpPr>
      <dsp:spPr>
        <a:xfrm>
          <a:off x="6736679" y="2515890"/>
          <a:ext cx="2314058" cy="705505"/>
        </a:xfrm>
        <a:prstGeom prst="roundRect">
          <a:avLst/>
        </a:prstGeom>
        <a:solidFill>
          <a:srgbClr val="2866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State Plan Amendment (SPA) </a:t>
          </a:r>
          <a:r>
            <a:rPr lang="en-US" sz="1200" b="0" kern="1200" dirty="0">
              <a:latin typeface="Arial" panose="020B0604020202020204" pitchFamily="34" charset="0"/>
              <a:cs typeface="Arial" panose="020B0604020202020204" pitchFamily="34" charset="0"/>
            </a:rPr>
            <a:t>– waiver </a:t>
          </a:r>
          <a:r>
            <a:rPr lang="en-US" sz="1200" kern="1200" dirty="0">
              <a:latin typeface="Arial" panose="020B0604020202020204" pitchFamily="34" charset="0"/>
              <a:cs typeface="Arial" panose="020B0604020202020204" pitchFamily="34" charset="0"/>
            </a:rPr>
            <a:t>for states to individually negotiate with manufacturers around specific Rx</a:t>
          </a:r>
        </a:p>
      </dsp:txBody>
      <dsp:txXfrm>
        <a:off x="6771119" y="2550330"/>
        <a:ext cx="2245178" cy="636625"/>
      </dsp:txXfrm>
    </dsp:sp>
    <dsp:sp modelId="{221230A9-50A2-1542-8912-7219676E4854}">
      <dsp:nvSpPr>
        <dsp:cNvPr id="0" name=""/>
        <dsp:cNvSpPr/>
      </dsp:nvSpPr>
      <dsp:spPr>
        <a:xfrm>
          <a:off x="6736679" y="3397772"/>
          <a:ext cx="2314058" cy="705505"/>
        </a:xfrm>
        <a:prstGeom prst="roundRect">
          <a:avLst/>
        </a:prstGeom>
        <a:solidFill>
          <a:srgbClr val="2866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Legislation</a:t>
          </a:r>
          <a:r>
            <a:rPr lang="en-US" sz="1200" b="0" kern="1200" dirty="0">
              <a:latin typeface="Arial" panose="020B0604020202020204" pitchFamily="34" charset="0"/>
              <a:cs typeface="Arial" panose="020B0604020202020204" pitchFamily="34" charset="0"/>
            </a:rPr>
            <a:t> – sometimes needed to submit a SPA</a:t>
          </a:r>
          <a:endParaRPr lang="en-US" sz="1200" b="1" kern="1200" dirty="0">
            <a:latin typeface="Arial" panose="020B0604020202020204" pitchFamily="34" charset="0"/>
            <a:cs typeface="Arial" panose="020B0604020202020204" pitchFamily="34" charset="0"/>
          </a:endParaRPr>
        </a:p>
      </dsp:txBody>
      <dsp:txXfrm>
        <a:off x="6771119" y="3432212"/>
        <a:ext cx="2245178" cy="636625"/>
      </dsp:txXfrm>
    </dsp:sp>
    <dsp:sp modelId="{B17526D1-08EE-054C-BF97-E013F21FF223}">
      <dsp:nvSpPr>
        <dsp:cNvPr id="0" name=""/>
        <dsp:cNvSpPr/>
      </dsp:nvSpPr>
      <dsp:spPr>
        <a:xfrm>
          <a:off x="9513550" y="3397772"/>
          <a:ext cx="2314058" cy="70550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Need: </a:t>
          </a:r>
          <a:r>
            <a:rPr lang="en-US" sz="1200" kern="1200" dirty="0">
              <a:latin typeface="Arial" panose="020B0604020202020204" pitchFamily="34" charset="0"/>
              <a:cs typeface="Arial" panose="020B0604020202020204" pitchFamily="34" charset="0"/>
            </a:rPr>
            <a:t>Policy clarification that refunds do not count toward Anti-Kickback Statute (AKS)</a:t>
          </a:r>
        </a:p>
      </dsp:txBody>
      <dsp:txXfrm>
        <a:off x="9547990" y="3432212"/>
        <a:ext cx="2245178" cy="636625"/>
      </dsp:txXfrm>
    </dsp:sp>
    <dsp:sp modelId="{4FFA16FA-EE98-8D4D-84DB-E642D2F32FDA}">
      <dsp:nvSpPr>
        <dsp:cNvPr id="0" name=""/>
        <dsp:cNvSpPr/>
      </dsp:nvSpPr>
      <dsp:spPr>
        <a:xfrm>
          <a:off x="6736679" y="4279654"/>
          <a:ext cx="2314058" cy="705505"/>
        </a:xfrm>
        <a:prstGeom prst="roundRect">
          <a:avLst/>
        </a:prstGeom>
        <a:solidFill>
          <a:srgbClr val="2866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TBD: </a:t>
          </a:r>
          <a:r>
            <a:rPr lang="en-US" sz="1200" b="1" kern="1200" dirty="0">
              <a:latin typeface="Arial" panose="020B0604020202020204" pitchFamily="34" charset="0"/>
              <a:cs typeface="Arial" panose="020B0604020202020204" pitchFamily="34" charset="0"/>
            </a:rPr>
            <a:t>CMMI </a:t>
          </a:r>
          <a:r>
            <a:rPr lang="en-US" sz="1200" b="0" kern="1200" dirty="0">
              <a:latin typeface="Arial" panose="020B0604020202020204" pitchFamily="34" charset="0"/>
              <a:cs typeface="Arial" panose="020B0604020202020204" pitchFamily="34" charset="0"/>
            </a:rPr>
            <a:t>Cell and Gene Therapy Demonstration</a:t>
          </a:r>
        </a:p>
      </dsp:txBody>
      <dsp:txXfrm>
        <a:off x="6771119" y="4314094"/>
        <a:ext cx="2245178" cy="636625"/>
      </dsp:txXfrm>
    </dsp:sp>
    <dsp:sp modelId="{B727037E-BE14-2847-9554-BDD5F0080483}">
      <dsp:nvSpPr>
        <dsp:cNvPr id="0" name=""/>
        <dsp:cNvSpPr/>
      </dsp:nvSpPr>
      <dsp:spPr>
        <a:xfrm>
          <a:off x="4012291" y="5161536"/>
          <a:ext cx="2314058" cy="705505"/>
        </a:xfrm>
        <a:prstGeom prst="roundRect">
          <a:avLst/>
        </a:prstGeom>
        <a:solidFill>
          <a:srgbClr val="2D53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Medicare</a:t>
          </a:r>
        </a:p>
      </dsp:txBody>
      <dsp:txXfrm>
        <a:off x="4046731" y="5195976"/>
        <a:ext cx="2245178" cy="636625"/>
      </dsp:txXfrm>
    </dsp:sp>
    <dsp:sp modelId="{61A542A9-D7C4-AB44-9B9D-12E462613E57}">
      <dsp:nvSpPr>
        <dsp:cNvPr id="0" name=""/>
        <dsp:cNvSpPr/>
      </dsp:nvSpPr>
      <dsp:spPr>
        <a:xfrm>
          <a:off x="6736679" y="5161536"/>
          <a:ext cx="2314058" cy="705505"/>
        </a:xfrm>
        <a:prstGeom prst="roundRect">
          <a:avLst/>
        </a:prstGeom>
        <a:solidFill>
          <a:srgbClr val="2D53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Manufacturers negotiate with prescription drug purchasers around specific Rx VBPs</a:t>
          </a:r>
        </a:p>
      </dsp:txBody>
      <dsp:txXfrm>
        <a:off x="6771119" y="5195976"/>
        <a:ext cx="2245178" cy="636625"/>
      </dsp:txXfrm>
    </dsp:sp>
    <dsp:sp modelId="{A94C6D89-ADAE-E54B-AF0D-2293E30C4359}">
      <dsp:nvSpPr>
        <dsp:cNvPr id="0" name=""/>
        <dsp:cNvSpPr/>
      </dsp:nvSpPr>
      <dsp:spPr>
        <a:xfrm>
          <a:off x="9513550" y="5161536"/>
          <a:ext cx="2314058" cy="705505"/>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Need: </a:t>
          </a:r>
          <a:r>
            <a:rPr lang="en-US" sz="1200" kern="1200" dirty="0">
              <a:latin typeface="Arial" panose="020B0604020202020204" pitchFamily="34" charset="0"/>
              <a:cs typeface="Arial" panose="020B0604020202020204" pitchFamily="34" charset="0"/>
            </a:rPr>
            <a:t>Policy clarification that refunds do not count toward AKS</a:t>
          </a:r>
        </a:p>
      </dsp:txBody>
      <dsp:txXfrm>
        <a:off x="9547990" y="5195976"/>
        <a:ext cx="2245178" cy="6366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46B62-4F61-4F6E-ADE3-40AA9F45797E}">
      <dsp:nvSpPr>
        <dsp:cNvPr id="0" name=""/>
        <dsp:cNvSpPr/>
      </dsp:nvSpPr>
      <dsp:spPr>
        <a:xfrm>
          <a:off x="1747800" y="131950"/>
          <a:ext cx="1944000" cy="1944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FE9FF-E49B-4E90-9A98-F2914CAB2D06}">
      <dsp:nvSpPr>
        <dsp:cNvPr id="0" name=""/>
        <dsp:cNvSpPr/>
      </dsp:nvSpPr>
      <dsp:spPr>
        <a:xfrm>
          <a:off x="660551" y="2689387"/>
          <a:ext cx="3906601"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latin typeface="Arial" panose="020B0604020202020204" pitchFamily="34" charset="0"/>
              <a:cs typeface="Arial" panose="020B0604020202020204" pitchFamily="34" charset="0"/>
            </a:rPr>
            <a:t>Medicaid VBPs for Patients (MVP) Act –H.R. 2666</a:t>
          </a:r>
          <a:br>
            <a:rPr lang="en-US" sz="1600" kern="1200" dirty="0">
              <a:latin typeface="Arial" panose="020B0604020202020204" pitchFamily="34" charset="0"/>
              <a:cs typeface="Arial" panose="020B0604020202020204" pitchFamily="34" charset="0"/>
            </a:rPr>
          </a:br>
          <a:r>
            <a:rPr lang="en-US" sz="1600" kern="1200" dirty="0">
              <a:latin typeface="Arial" panose="020B0604020202020204" pitchFamily="34" charset="0"/>
              <a:cs typeface="Arial" panose="020B0604020202020204" pitchFamily="34" charset="0"/>
            </a:rPr>
            <a:t>Supplements a CMS Rule to facilitate VBPs to public and private payers by adding clarifications</a:t>
          </a:r>
          <a:br>
            <a:rPr lang="en-US" sz="2000" kern="1200" dirty="0"/>
          </a:br>
          <a:endParaRPr lang="en-US" sz="2000" kern="1200" dirty="0"/>
        </a:p>
      </dsp:txBody>
      <dsp:txXfrm>
        <a:off x="660551" y="2689387"/>
        <a:ext cx="3906601" cy="1530000"/>
      </dsp:txXfrm>
    </dsp:sp>
    <dsp:sp modelId="{94C5FD55-219B-4237-BFE2-BA04E08980E7}">
      <dsp:nvSpPr>
        <dsp:cNvPr id="0" name=""/>
        <dsp:cNvSpPr/>
      </dsp:nvSpPr>
      <dsp:spPr>
        <a:xfrm>
          <a:off x="6700103" y="131950"/>
          <a:ext cx="1944000" cy="1944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2F9037-EF41-41E7-BFC6-0001789DC32B}">
      <dsp:nvSpPr>
        <dsp:cNvPr id="0" name=""/>
        <dsp:cNvSpPr/>
      </dsp:nvSpPr>
      <dsp:spPr>
        <a:xfrm>
          <a:off x="5635800" y="2682104"/>
          <a:ext cx="432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1" kern="1200" dirty="0">
              <a:latin typeface="Arial" panose="020B0604020202020204" pitchFamily="34" charset="0"/>
              <a:cs typeface="Arial" panose="020B0604020202020204" pitchFamily="34" charset="0"/>
            </a:rPr>
            <a:t>Center for Medicare and Medicaid Innovation (CMMI) Demonstration – Cell and Gene Therapy  Access Model</a:t>
          </a:r>
          <a:br>
            <a:rPr lang="en-US" sz="1700" kern="1200" dirty="0">
              <a:latin typeface="Arial" panose="020B0604020202020204" pitchFamily="34" charset="0"/>
              <a:cs typeface="Arial" panose="020B0604020202020204" pitchFamily="34" charset="0"/>
            </a:rPr>
          </a:br>
          <a:r>
            <a:rPr lang="en-US" sz="1700" kern="1200" dirty="0">
              <a:latin typeface="Arial" panose="020B0604020202020204" pitchFamily="34" charset="0"/>
              <a:cs typeface="Arial" panose="020B0604020202020204" pitchFamily="34" charset="0"/>
            </a:rPr>
            <a:t>TBD – Medicaid-focused model that would establish a centralized process to facilitate VBPs for “certain” cell and gene therapies</a:t>
          </a:r>
        </a:p>
      </dsp:txBody>
      <dsp:txXfrm>
        <a:off x="5635800" y="2682104"/>
        <a:ext cx="4320000" cy="1530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438E1B-2BBD-E148-9459-57D0D0AD67C1}" type="datetimeFigureOut">
              <a:rPr lang="en-US" smtClean="0"/>
              <a:t>4/25/2023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D3344-CCD3-304C-805A-E04F77196BC0}" type="slidenum">
              <a:rPr lang="en-US" smtClean="0"/>
              <a:t>‹#›</a:t>
            </a:fld>
            <a:endParaRPr lang="en-US" dirty="0"/>
          </a:p>
        </p:txBody>
      </p:sp>
    </p:spTree>
    <p:extLst>
      <p:ext uri="{BB962C8B-B14F-4D97-AF65-F5344CB8AC3E}">
        <p14:creationId xmlns:p14="http://schemas.microsoft.com/office/powerpoint/2010/main" val="1176147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218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966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608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6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68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85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076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89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AutoNum type="arabicPeriod"/>
            </a:pPr>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62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91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602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3DCAD-5C4B-4BF8-BD96-7166033078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214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10740-8288-8C43-A6EB-C887CD8B01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4A54EA-74A2-9843-A4D3-0E7CC24C62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BFB26D-FC3E-374B-9768-7560B0B08F34}"/>
              </a:ext>
            </a:extLst>
          </p:cNvPr>
          <p:cNvSpPr>
            <a:spLocks noGrp="1"/>
          </p:cNvSpPr>
          <p:nvPr>
            <p:ph type="dt" sz="half" idx="10"/>
          </p:nvPr>
        </p:nvSpPr>
        <p:spPr/>
        <p:txBody>
          <a:bodyPr/>
          <a:lstStyle/>
          <a:p>
            <a:fld id="{81B8F32D-D8B6-4B9E-9CBF-DCAC30B7B93D}" type="datetimeFigureOut">
              <a:rPr lang="en-US" smtClean="0"/>
              <a:t>4/25/2023</a:t>
            </a:fld>
            <a:endParaRPr lang="en-US" dirty="0"/>
          </a:p>
        </p:txBody>
      </p:sp>
      <p:sp>
        <p:nvSpPr>
          <p:cNvPr id="5" name="Footer Placeholder 4">
            <a:extLst>
              <a:ext uri="{FF2B5EF4-FFF2-40B4-BE49-F238E27FC236}">
                <a16:creationId xmlns:a16="http://schemas.microsoft.com/office/drawing/2014/main" id="{4BA118E3-15CE-2D49-8926-A15BBD7FC6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332FCA-AF3B-FB4A-8250-CF56B711BF1F}"/>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265041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BAEE-821F-B643-A065-28AFD32438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7D2C8-397C-1449-82EF-D8A41FA9B7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9B34A-E97F-0342-8FC9-DE6C8AFCFA9C}"/>
              </a:ext>
            </a:extLst>
          </p:cNvPr>
          <p:cNvSpPr>
            <a:spLocks noGrp="1"/>
          </p:cNvSpPr>
          <p:nvPr>
            <p:ph type="dt" sz="half" idx="10"/>
          </p:nvPr>
        </p:nvSpPr>
        <p:spPr/>
        <p:txBody>
          <a:bodyPr/>
          <a:lstStyle/>
          <a:p>
            <a:fld id="{81B8F32D-D8B6-4B9E-9CBF-DCAC30B7B93D}" type="datetimeFigureOut">
              <a:rPr lang="en-US" smtClean="0"/>
              <a:t>4/25/2023</a:t>
            </a:fld>
            <a:endParaRPr lang="en-US" dirty="0"/>
          </a:p>
        </p:txBody>
      </p:sp>
      <p:sp>
        <p:nvSpPr>
          <p:cNvPr id="5" name="Footer Placeholder 4">
            <a:extLst>
              <a:ext uri="{FF2B5EF4-FFF2-40B4-BE49-F238E27FC236}">
                <a16:creationId xmlns:a16="http://schemas.microsoft.com/office/drawing/2014/main" id="{72294495-3A87-194B-BB91-27729D1B86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2F6268-0F28-B24A-A8CE-E95AC739661A}"/>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2167958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463D89-E881-594A-95CF-A2F7C2C600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DC802-1C94-C94D-A043-1C6C328296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45934-5DFC-7346-ACEE-CD7E612AEF0D}"/>
              </a:ext>
            </a:extLst>
          </p:cNvPr>
          <p:cNvSpPr>
            <a:spLocks noGrp="1"/>
          </p:cNvSpPr>
          <p:nvPr>
            <p:ph type="dt" sz="half" idx="10"/>
          </p:nvPr>
        </p:nvSpPr>
        <p:spPr/>
        <p:txBody>
          <a:bodyPr/>
          <a:lstStyle/>
          <a:p>
            <a:fld id="{81B8F32D-D8B6-4B9E-9CBF-DCAC30B7B93D}" type="datetimeFigureOut">
              <a:rPr lang="en-US" smtClean="0"/>
              <a:t>4/25/2023</a:t>
            </a:fld>
            <a:endParaRPr lang="en-US" dirty="0"/>
          </a:p>
        </p:txBody>
      </p:sp>
      <p:sp>
        <p:nvSpPr>
          <p:cNvPr id="5" name="Footer Placeholder 4">
            <a:extLst>
              <a:ext uri="{FF2B5EF4-FFF2-40B4-BE49-F238E27FC236}">
                <a16:creationId xmlns:a16="http://schemas.microsoft.com/office/drawing/2014/main" id="{899E3F00-574E-B840-9C71-D52E1915A3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C43E40-213B-1146-AF02-55E89F8F82B4}"/>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3029007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pic>
        <p:nvPicPr>
          <p:cNvPr id="13" name="Picture 12" descr="BioMarin Spectrum Art_RGB.png"/>
          <p:cNvPicPr>
            <a:picLocks noChangeAspect="1"/>
          </p:cNvPicPr>
          <p:nvPr userDrawn="1"/>
        </p:nvPicPr>
        <p:blipFill>
          <a:blip r:embed="rId2"/>
          <a:stretch>
            <a:fillRect/>
          </a:stretch>
        </p:blipFill>
        <p:spPr bwMode="gray">
          <a:xfrm>
            <a:off x="0" y="-36947"/>
            <a:ext cx="12192000" cy="554785"/>
          </a:xfrm>
          <a:prstGeom prst="rect">
            <a:avLst/>
          </a:prstGeom>
        </p:spPr>
      </p:pic>
      <p:pic>
        <p:nvPicPr>
          <p:cNvPr id="11" name="Picture 10" descr="BMRN_HeaderImage_Business.jpg"/>
          <p:cNvPicPr>
            <a:picLocks noChangeAspect="1"/>
          </p:cNvPicPr>
          <p:nvPr userDrawn="1"/>
        </p:nvPicPr>
        <p:blipFill>
          <a:blip r:embed="rId3"/>
          <a:stretch>
            <a:fillRect/>
          </a:stretch>
        </p:blipFill>
        <p:spPr>
          <a:xfrm>
            <a:off x="0" y="548668"/>
            <a:ext cx="12192000" cy="1841241"/>
          </a:xfrm>
          <a:prstGeom prst="rect">
            <a:avLst/>
          </a:prstGeom>
        </p:spPr>
      </p:pic>
      <p:sp>
        <p:nvSpPr>
          <p:cNvPr id="12" name="Title 11"/>
          <p:cNvSpPr>
            <a:spLocks noGrp="1"/>
          </p:cNvSpPr>
          <p:nvPr>
            <p:ph type="title" hasCustomPrompt="1"/>
          </p:nvPr>
        </p:nvSpPr>
        <p:spPr bwMode="gray">
          <a:xfrm>
            <a:off x="2720623" y="2720975"/>
            <a:ext cx="9166580" cy="1143000"/>
          </a:xfrm>
          <a:prstGeom prst="rect">
            <a:avLst/>
          </a:prstGeom>
        </p:spPr>
        <p:txBody>
          <a:bodyPr vert="horz"/>
          <a:lstStyle>
            <a:lvl1pPr algn="r">
              <a:defRPr sz="3000" cap="small">
                <a:solidFill>
                  <a:schemeClr val="tx2"/>
                </a:solidFill>
                <a:latin typeface="Arial"/>
                <a:cs typeface="Arial"/>
              </a:defRPr>
            </a:lvl1pPr>
          </a:lstStyle>
          <a:p>
            <a:r>
              <a:rPr lang="en-US" cap="none" dirty="0"/>
              <a:t>PRESENTATION TITLE</a:t>
            </a:r>
            <a:endParaRPr lang="en-US" dirty="0"/>
          </a:p>
        </p:txBody>
      </p:sp>
      <p:pic>
        <p:nvPicPr>
          <p:cNvPr id="10" name="Picture 9" descr="BioMarin Spectrum Art_RGB.png"/>
          <p:cNvPicPr>
            <a:picLocks noChangeAspect="1"/>
          </p:cNvPicPr>
          <p:nvPr userDrawn="1"/>
        </p:nvPicPr>
        <p:blipFill>
          <a:blip r:embed="rId2"/>
          <a:stretch>
            <a:fillRect/>
          </a:stretch>
        </p:blipFill>
        <p:spPr bwMode="gray">
          <a:xfrm>
            <a:off x="0" y="2383559"/>
            <a:ext cx="12192000" cy="51155"/>
          </a:xfrm>
          <a:prstGeom prst="rect">
            <a:avLst/>
          </a:prstGeom>
        </p:spPr>
      </p:pic>
    </p:spTree>
    <p:extLst>
      <p:ext uri="{BB962C8B-B14F-4D97-AF65-F5344CB8AC3E}">
        <p14:creationId xmlns:p14="http://schemas.microsoft.com/office/powerpoint/2010/main" val="2971689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sp>
        <p:nvSpPr>
          <p:cNvPr id="12" name="Title 11"/>
          <p:cNvSpPr>
            <a:spLocks noGrp="1"/>
          </p:cNvSpPr>
          <p:nvPr>
            <p:ph type="title" hasCustomPrompt="1"/>
          </p:nvPr>
        </p:nvSpPr>
        <p:spPr bwMode="gray">
          <a:xfrm>
            <a:off x="2720623" y="2720975"/>
            <a:ext cx="9166580" cy="1143000"/>
          </a:xfrm>
          <a:prstGeom prst="rect">
            <a:avLst/>
          </a:prstGeom>
        </p:spPr>
        <p:txBody>
          <a:bodyPr vert="horz"/>
          <a:lstStyle>
            <a:lvl1pPr algn="r">
              <a:defRPr sz="3000" cap="small" baseline="0">
                <a:solidFill>
                  <a:srgbClr val="393996"/>
                </a:solidFill>
                <a:latin typeface="Arial"/>
                <a:cs typeface="Arial"/>
              </a:defRPr>
            </a:lvl1pPr>
          </a:lstStyle>
          <a:p>
            <a:r>
              <a:rPr lang="en-US" cap="none" dirty="0"/>
              <a:t>PRESENTATION TITLE</a:t>
            </a:r>
            <a:endParaRPr lang="en-US" dirty="0"/>
          </a:p>
        </p:txBody>
      </p:sp>
      <p:pic>
        <p:nvPicPr>
          <p:cNvPr id="11" name="Picture 10" descr="BioMarin Spectrum Art_RGB.png"/>
          <p:cNvPicPr>
            <a:picLocks noChangeAspect="1"/>
          </p:cNvPicPr>
          <p:nvPr userDrawn="1"/>
        </p:nvPicPr>
        <p:blipFill>
          <a:blip r:embed="rId2"/>
          <a:stretch>
            <a:fillRect/>
          </a:stretch>
        </p:blipFill>
        <p:spPr bwMode="gray">
          <a:xfrm>
            <a:off x="0" y="2383559"/>
            <a:ext cx="12192000" cy="51155"/>
          </a:xfrm>
          <a:prstGeom prst="rect">
            <a:avLst/>
          </a:prstGeom>
        </p:spPr>
      </p:pic>
      <p:pic>
        <p:nvPicPr>
          <p:cNvPr id="13" name="Picture 12" descr="BMRN_HeaderImage_Investors.jpg"/>
          <p:cNvPicPr>
            <a:picLocks noChangeAspect="1"/>
          </p:cNvPicPr>
          <p:nvPr userDrawn="1"/>
        </p:nvPicPr>
        <p:blipFill>
          <a:blip r:embed="rId3"/>
          <a:stretch>
            <a:fillRect/>
          </a:stretch>
        </p:blipFill>
        <p:spPr>
          <a:xfrm>
            <a:off x="0" y="548668"/>
            <a:ext cx="12192000" cy="1841241"/>
          </a:xfrm>
          <a:prstGeom prst="rect">
            <a:avLst/>
          </a:prstGeom>
        </p:spPr>
      </p:pic>
    </p:spTree>
    <p:extLst>
      <p:ext uri="{BB962C8B-B14F-4D97-AF65-F5344CB8AC3E}">
        <p14:creationId xmlns:p14="http://schemas.microsoft.com/office/powerpoint/2010/main" val="99687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pic>
        <p:nvPicPr>
          <p:cNvPr id="11" name="Picture 10" descr="BioMarin Spectrum Art_RGB.png"/>
          <p:cNvPicPr>
            <a:picLocks noChangeAspect="1"/>
          </p:cNvPicPr>
          <p:nvPr userDrawn="1"/>
        </p:nvPicPr>
        <p:blipFill>
          <a:blip r:embed="rId2"/>
          <a:stretch>
            <a:fillRect/>
          </a:stretch>
        </p:blipFill>
        <p:spPr bwMode="gray">
          <a:xfrm>
            <a:off x="0" y="-1"/>
            <a:ext cx="12192000" cy="554785"/>
          </a:xfrm>
          <a:prstGeom prst="rect">
            <a:avLst/>
          </a:prstGeom>
        </p:spPr>
      </p:pic>
      <p:sp>
        <p:nvSpPr>
          <p:cNvPr id="12" name="Title 11"/>
          <p:cNvSpPr>
            <a:spLocks noGrp="1"/>
          </p:cNvSpPr>
          <p:nvPr>
            <p:ph type="title" hasCustomPrompt="1"/>
          </p:nvPr>
        </p:nvSpPr>
        <p:spPr bwMode="gray">
          <a:xfrm>
            <a:off x="2720623" y="2720975"/>
            <a:ext cx="9166580" cy="1143000"/>
          </a:xfrm>
          <a:prstGeom prst="rect">
            <a:avLst/>
          </a:prstGeom>
        </p:spPr>
        <p:txBody>
          <a:bodyPr vert="horz"/>
          <a:lstStyle>
            <a:lvl1pPr algn="r">
              <a:defRPr sz="3000" cap="small">
                <a:solidFill>
                  <a:srgbClr val="393996"/>
                </a:solidFill>
                <a:latin typeface="Arial"/>
                <a:cs typeface="Arial"/>
              </a:defRPr>
            </a:lvl1pPr>
          </a:lstStyle>
          <a:p>
            <a:r>
              <a:rPr lang="en-US" cap="none" dirty="0"/>
              <a:t>PRESENTATION TITLE</a:t>
            </a:r>
            <a:endParaRPr lang="en-US" dirty="0"/>
          </a:p>
        </p:txBody>
      </p:sp>
      <p:pic>
        <p:nvPicPr>
          <p:cNvPr id="10" name="Picture 9" descr="BioMarin Spectrum Art_RGB.png"/>
          <p:cNvPicPr>
            <a:picLocks noChangeAspect="1"/>
          </p:cNvPicPr>
          <p:nvPr userDrawn="1"/>
        </p:nvPicPr>
        <p:blipFill>
          <a:blip r:embed="rId2"/>
          <a:stretch>
            <a:fillRect/>
          </a:stretch>
        </p:blipFill>
        <p:spPr bwMode="gray">
          <a:xfrm>
            <a:off x="0" y="2383559"/>
            <a:ext cx="12192000" cy="51155"/>
          </a:xfrm>
          <a:prstGeom prst="rect">
            <a:avLst/>
          </a:prstGeom>
        </p:spPr>
      </p:pic>
      <p:pic>
        <p:nvPicPr>
          <p:cNvPr id="13" name="Picture 12" descr="BMRN_HeaderImage_Pipeline.jpg"/>
          <p:cNvPicPr>
            <a:picLocks noChangeAspect="1"/>
          </p:cNvPicPr>
          <p:nvPr userDrawn="1"/>
        </p:nvPicPr>
        <p:blipFill>
          <a:blip r:embed="rId3"/>
          <a:stretch>
            <a:fillRect/>
          </a:stretch>
        </p:blipFill>
        <p:spPr>
          <a:xfrm>
            <a:off x="0" y="548668"/>
            <a:ext cx="12192000" cy="1841241"/>
          </a:xfrm>
          <a:prstGeom prst="rect">
            <a:avLst/>
          </a:prstGeom>
        </p:spPr>
      </p:pic>
    </p:spTree>
    <p:extLst>
      <p:ext uri="{BB962C8B-B14F-4D97-AF65-F5344CB8AC3E}">
        <p14:creationId xmlns:p14="http://schemas.microsoft.com/office/powerpoint/2010/main" val="240153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D">
    <p:spTree>
      <p:nvGrpSpPr>
        <p:cNvPr id="1" name=""/>
        <p:cNvGrpSpPr/>
        <p:nvPr/>
      </p:nvGrpSpPr>
      <p:grpSpPr>
        <a:xfrm>
          <a:off x="0" y="0"/>
          <a:ext cx="0" cy="0"/>
          <a:chOff x="0" y="0"/>
          <a:chExt cx="0" cy="0"/>
        </a:xfrm>
      </p:grpSpPr>
      <p:pic>
        <p:nvPicPr>
          <p:cNvPr id="9" name="Picture 8" descr="BioMarin Spectrum Art_RGB.png"/>
          <p:cNvPicPr>
            <a:picLocks noChangeAspect="1"/>
          </p:cNvPicPr>
          <p:nvPr userDrawn="1"/>
        </p:nvPicPr>
        <p:blipFill>
          <a:blip r:embed="rId2"/>
          <a:stretch>
            <a:fillRect/>
          </a:stretch>
        </p:blipFill>
        <p:spPr bwMode="gray">
          <a:xfrm>
            <a:off x="0" y="-1"/>
            <a:ext cx="12192000" cy="554785"/>
          </a:xfrm>
          <a:prstGeom prst="rect">
            <a:avLst/>
          </a:prstGeom>
        </p:spPr>
      </p:pic>
      <p:sp>
        <p:nvSpPr>
          <p:cNvPr id="12" name="Title 11"/>
          <p:cNvSpPr>
            <a:spLocks noGrp="1"/>
          </p:cNvSpPr>
          <p:nvPr>
            <p:ph type="title" hasCustomPrompt="1"/>
          </p:nvPr>
        </p:nvSpPr>
        <p:spPr bwMode="gray">
          <a:xfrm>
            <a:off x="2720623" y="2720975"/>
            <a:ext cx="9166580" cy="1143000"/>
          </a:xfrm>
          <a:prstGeom prst="rect">
            <a:avLst/>
          </a:prstGeom>
        </p:spPr>
        <p:txBody>
          <a:bodyPr vert="horz"/>
          <a:lstStyle>
            <a:lvl1pPr algn="r">
              <a:defRPr sz="3000" cap="small">
                <a:solidFill>
                  <a:srgbClr val="393996"/>
                </a:solidFill>
                <a:latin typeface="Arial"/>
                <a:cs typeface="Arial"/>
              </a:defRPr>
            </a:lvl1pPr>
          </a:lstStyle>
          <a:p>
            <a:r>
              <a:rPr lang="en-US" cap="none" dirty="0"/>
              <a:t>PRESENTATION TITLE</a:t>
            </a:r>
            <a:endParaRPr lang="en-US" dirty="0"/>
          </a:p>
        </p:txBody>
      </p:sp>
      <p:pic>
        <p:nvPicPr>
          <p:cNvPr id="13" name="Picture 12" descr="BioMarin Spectrum Art_RGB.png"/>
          <p:cNvPicPr>
            <a:picLocks noChangeAspect="1"/>
          </p:cNvPicPr>
          <p:nvPr userDrawn="1"/>
        </p:nvPicPr>
        <p:blipFill>
          <a:blip r:embed="rId2"/>
          <a:stretch>
            <a:fillRect/>
          </a:stretch>
        </p:blipFill>
        <p:spPr bwMode="gray">
          <a:xfrm>
            <a:off x="0" y="2383559"/>
            <a:ext cx="12192000" cy="51155"/>
          </a:xfrm>
          <a:prstGeom prst="rect">
            <a:avLst/>
          </a:prstGeom>
        </p:spPr>
      </p:pic>
      <p:pic>
        <p:nvPicPr>
          <p:cNvPr id="14" name="Picture 13" descr="BMRN_HeaderImage_AboutUs.jpg"/>
          <p:cNvPicPr>
            <a:picLocks noChangeAspect="1"/>
          </p:cNvPicPr>
          <p:nvPr userDrawn="1"/>
        </p:nvPicPr>
        <p:blipFill>
          <a:blip r:embed="rId3"/>
          <a:stretch>
            <a:fillRect/>
          </a:stretch>
        </p:blipFill>
        <p:spPr>
          <a:xfrm>
            <a:off x="0" y="548668"/>
            <a:ext cx="12192000" cy="1841241"/>
          </a:xfrm>
          <a:prstGeom prst="rect">
            <a:avLst/>
          </a:prstGeom>
        </p:spPr>
      </p:pic>
    </p:spTree>
    <p:extLst>
      <p:ext uri="{BB962C8B-B14F-4D97-AF65-F5344CB8AC3E}">
        <p14:creationId xmlns:p14="http://schemas.microsoft.com/office/powerpoint/2010/main" val="156692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7" name="Title 11"/>
          <p:cNvSpPr>
            <a:spLocks noGrp="1"/>
          </p:cNvSpPr>
          <p:nvPr>
            <p:ph type="title" hasCustomPrompt="1"/>
          </p:nvPr>
        </p:nvSpPr>
        <p:spPr bwMode="gray">
          <a:xfrm>
            <a:off x="783168" y="1104901"/>
            <a:ext cx="5262033" cy="664633"/>
          </a:xfrm>
          <a:prstGeom prst="rect">
            <a:avLst/>
          </a:prstGeom>
        </p:spPr>
        <p:txBody>
          <a:bodyPr vert="horz"/>
          <a:lstStyle>
            <a:lvl1pPr algn="l">
              <a:defRPr sz="3500" cap="small">
                <a:solidFill>
                  <a:srgbClr val="393996"/>
                </a:solidFill>
                <a:latin typeface="Arial"/>
                <a:cs typeface="Arial"/>
              </a:defRPr>
            </a:lvl1pPr>
          </a:lstStyle>
          <a:p>
            <a:r>
              <a:rPr lang="en-US" dirty="0"/>
              <a:t>section title</a:t>
            </a:r>
            <a:br>
              <a:rPr lang="en-US" dirty="0"/>
            </a:br>
            <a:endParaRPr lang="en-US" dirty="0"/>
          </a:p>
        </p:txBody>
      </p:sp>
      <p:sp>
        <p:nvSpPr>
          <p:cNvPr id="9" name="Text Placeholder 8"/>
          <p:cNvSpPr>
            <a:spLocks noGrp="1"/>
          </p:cNvSpPr>
          <p:nvPr>
            <p:ph type="body" sz="quarter" idx="13" hasCustomPrompt="1"/>
          </p:nvPr>
        </p:nvSpPr>
        <p:spPr bwMode="gray">
          <a:xfrm>
            <a:off x="8456087" y="1119321"/>
            <a:ext cx="3431116" cy="360097"/>
          </a:xfrm>
          <a:prstGeom prst="rect">
            <a:avLst/>
          </a:prstGeom>
        </p:spPr>
        <p:txBody>
          <a:bodyPr vert="horz"/>
          <a:lstStyle>
            <a:lvl1pPr algn="r">
              <a:buNone/>
              <a:defRPr sz="1800" baseline="0">
                <a:solidFill>
                  <a:srgbClr val="646464"/>
                </a:solidFill>
                <a:latin typeface="Arial"/>
                <a:cs typeface="Arial"/>
              </a:defRPr>
            </a:lvl1pPr>
          </a:lstStyle>
          <a:p>
            <a:pPr lvl="0"/>
            <a:r>
              <a:rPr lang="en-US" dirty="0"/>
              <a:t>Type Subject Here</a:t>
            </a:r>
          </a:p>
        </p:txBody>
      </p:sp>
      <p:sp>
        <p:nvSpPr>
          <p:cNvPr id="11" name="Text Placeholder 8"/>
          <p:cNvSpPr>
            <a:spLocks noGrp="1"/>
          </p:cNvSpPr>
          <p:nvPr>
            <p:ph type="body" sz="quarter" idx="14" hasCustomPrompt="1"/>
          </p:nvPr>
        </p:nvSpPr>
        <p:spPr bwMode="gray">
          <a:xfrm>
            <a:off x="8456087" y="1479417"/>
            <a:ext cx="3431116" cy="632162"/>
          </a:xfrm>
          <a:prstGeom prst="rect">
            <a:avLst/>
          </a:prstGeom>
        </p:spPr>
        <p:txBody>
          <a:bodyPr vert="horz"/>
          <a:lstStyle>
            <a:lvl1pPr algn="r">
              <a:buNone/>
              <a:defRPr sz="1800" baseline="0">
                <a:solidFill>
                  <a:srgbClr val="A0A0A0"/>
                </a:solidFill>
                <a:latin typeface="Arial"/>
                <a:cs typeface="Arial"/>
              </a:defRPr>
            </a:lvl1pPr>
          </a:lstStyle>
          <a:p>
            <a:pPr lvl="0"/>
            <a:r>
              <a:rPr lang="en-US" dirty="0"/>
              <a:t>Presenter’s Name &amp; Title</a:t>
            </a:r>
          </a:p>
        </p:txBody>
      </p:sp>
    </p:spTree>
    <p:extLst>
      <p:ext uri="{BB962C8B-B14F-4D97-AF65-F5344CB8AC3E}">
        <p14:creationId xmlns:p14="http://schemas.microsoft.com/office/powerpoint/2010/main" val="4082310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option A">
    <p:spTree>
      <p:nvGrpSpPr>
        <p:cNvPr id="1" name=""/>
        <p:cNvGrpSpPr/>
        <p:nvPr/>
      </p:nvGrpSpPr>
      <p:grpSpPr>
        <a:xfrm>
          <a:off x="0" y="0"/>
          <a:ext cx="0" cy="0"/>
          <a:chOff x="0" y="0"/>
          <a:chExt cx="0" cy="0"/>
        </a:xfrm>
      </p:grpSpPr>
      <p:sp>
        <p:nvSpPr>
          <p:cNvPr id="37" name="Title 36"/>
          <p:cNvSpPr>
            <a:spLocks noGrp="1"/>
          </p:cNvSpPr>
          <p:nvPr userDrawn="1">
            <p:ph type="title"/>
          </p:nvPr>
        </p:nvSpPr>
        <p:spPr bwMode="gray">
          <a:xfrm>
            <a:off x="785285" y="1112839"/>
            <a:ext cx="9408583" cy="526881"/>
          </a:xfrm>
          <a:prstGeom prst="rect">
            <a:avLst/>
          </a:prstGeom>
        </p:spPr>
        <p:txBody>
          <a:bodyPr vert="horz"/>
          <a:lstStyle>
            <a:lvl1pPr algn="l">
              <a:defRPr sz="2500" b="1">
                <a:solidFill>
                  <a:srgbClr val="393996"/>
                </a:solidFill>
                <a:latin typeface="Arial"/>
                <a:cs typeface="Arial"/>
              </a:defRPr>
            </a:lvl1pPr>
          </a:lstStyle>
          <a:p>
            <a:r>
              <a:rPr lang="en-US"/>
              <a:t>Click to edit Master title style</a:t>
            </a:r>
            <a:endParaRPr lang="en-US" dirty="0"/>
          </a:p>
        </p:txBody>
      </p:sp>
      <p:sp>
        <p:nvSpPr>
          <p:cNvPr id="39" name="Content Placeholder 38"/>
          <p:cNvSpPr>
            <a:spLocks noGrp="1"/>
          </p:cNvSpPr>
          <p:nvPr userDrawn="1">
            <p:ph sz="quarter" idx="15"/>
          </p:nvPr>
        </p:nvSpPr>
        <p:spPr bwMode="gray">
          <a:xfrm>
            <a:off x="785285" y="1798454"/>
            <a:ext cx="10612967" cy="4481696"/>
          </a:xfrm>
          <a:prstGeom prst="rect">
            <a:avLst/>
          </a:prstGeom>
        </p:spPr>
        <p:txBody>
          <a:bodyPr vert="horz"/>
          <a:lstStyle>
            <a:lvl1pPr>
              <a:lnSpc>
                <a:spcPts val="1680"/>
              </a:lnSpc>
              <a:spcBef>
                <a:spcPts val="400"/>
              </a:spcBef>
              <a:spcAft>
                <a:spcPts val="400"/>
              </a:spcAft>
              <a:buClr>
                <a:srgbClr val="353D98"/>
              </a:buClr>
              <a:defRPr sz="1800">
                <a:solidFill>
                  <a:srgbClr val="646464"/>
                </a:solidFill>
                <a:latin typeface="Arial" pitchFamily="34" charset="0"/>
                <a:cs typeface="Arial" pitchFamily="34" charset="0"/>
              </a:defRPr>
            </a:lvl1pPr>
            <a:lvl2pPr>
              <a:lnSpc>
                <a:spcPct val="100000"/>
              </a:lnSpc>
              <a:spcBef>
                <a:spcPts val="600"/>
              </a:spcBef>
              <a:buClr>
                <a:srgbClr val="00509C"/>
              </a:buClr>
              <a:buFont typeface="Arial"/>
              <a:buChar char="•"/>
              <a:defRPr sz="1400">
                <a:solidFill>
                  <a:srgbClr val="646464"/>
                </a:solidFill>
                <a:latin typeface="Arial" pitchFamily="34" charset="0"/>
                <a:cs typeface="Arial" pitchFamily="34" charset="0"/>
              </a:defRPr>
            </a:lvl2pPr>
            <a:lvl3pPr>
              <a:lnSpc>
                <a:spcPct val="100000"/>
              </a:lnSpc>
              <a:spcBef>
                <a:spcPts val="600"/>
              </a:spcBef>
              <a:buClr>
                <a:srgbClr val="A9218E"/>
              </a:buClr>
              <a:defRPr sz="1200">
                <a:solidFill>
                  <a:srgbClr val="646464"/>
                </a:solidFill>
                <a:latin typeface="Arial" pitchFamily="34" charset="0"/>
                <a:cs typeface="Arial" pitchFamily="34" charset="0"/>
              </a:defRPr>
            </a:lvl3pPr>
            <a:lvl4pPr>
              <a:lnSpc>
                <a:spcPct val="100000"/>
              </a:lnSpc>
              <a:spcBef>
                <a:spcPts val="600"/>
              </a:spcBef>
              <a:buClr>
                <a:srgbClr val="EE304E"/>
              </a:buClr>
              <a:buFont typeface="Arial"/>
              <a:buChar char="•"/>
              <a:defRPr sz="1200">
                <a:solidFill>
                  <a:srgbClr val="646464"/>
                </a:solidFill>
                <a:latin typeface="Arial" pitchFamily="34" charset="0"/>
                <a:cs typeface="Arial" pitchFamily="34" charset="0"/>
              </a:defRPr>
            </a:lvl4pPr>
            <a:lvl5pPr>
              <a:lnSpc>
                <a:spcPct val="100000"/>
              </a:lnSpc>
              <a:spcBef>
                <a:spcPts val="600"/>
              </a:spcBef>
              <a:buClr>
                <a:srgbClr val="F26631"/>
              </a:buClr>
              <a:buFont typeface="Arial"/>
              <a:buChar char="•"/>
              <a:defRPr sz="1200">
                <a:solidFill>
                  <a:srgbClr val="646464"/>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6239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option B">
    <p:spTree>
      <p:nvGrpSpPr>
        <p:cNvPr id="1" name=""/>
        <p:cNvGrpSpPr/>
        <p:nvPr/>
      </p:nvGrpSpPr>
      <p:grpSpPr>
        <a:xfrm>
          <a:off x="0" y="0"/>
          <a:ext cx="0" cy="0"/>
          <a:chOff x="0" y="0"/>
          <a:chExt cx="0" cy="0"/>
        </a:xfrm>
      </p:grpSpPr>
      <p:grpSp>
        <p:nvGrpSpPr>
          <p:cNvPr id="21" name="Group 20"/>
          <p:cNvGrpSpPr/>
          <p:nvPr userDrawn="1"/>
        </p:nvGrpSpPr>
        <p:grpSpPr bwMode="gray">
          <a:xfrm>
            <a:off x="8635997" y="1795825"/>
            <a:ext cx="2782720" cy="4474911"/>
            <a:chOff x="6464298" y="1802174"/>
            <a:chExt cx="2087040" cy="4474911"/>
          </a:xfrm>
        </p:grpSpPr>
        <p:grpSp>
          <p:nvGrpSpPr>
            <p:cNvPr id="20" name="Group 19"/>
            <p:cNvGrpSpPr/>
            <p:nvPr userDrawn="1"/>
          </p:nvGrpSpPr>
          <p:grpSpPr bwMode="gray">
            <a:xfrm>
              <a:off x="6464298" y="1802174"/>
              <a:ext cx="2087040" cy="4468561"/>
              <a:chOff x="6464298" y="1802174"/>
              <a:chExt cx="2087040" cy="4468561"/>
            </a:xfrm>
          </p:grpSpPr>
          <p:sp>
            <p:nvSpPr>
              <p:cNvPr id="12" name="Rectangle 11"/>
              <p:cNvSpPr/>
              <p:nvPr/>
            </p:nvSpPr>
            <p:spPr bwMode="gray">
              <a:xfrm>
                <a:off x="6464298" y="1817504"/>
                <a:ext cx="2087040" cy="445323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7" name="Picture 16" descr="BioMarin Spectrum Art_RGB.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6464298" y="1802174"/>
                <a:ext cx="2087040" cy="60779"/>
              </a:xfrm>
              <a:prstGeom prst="rect">
                <a:avLst/>
              </a:prstGeom>
            </p:spPr>
          </p:pic>
        </p:grpSp>
        <p:cxnSp>
          <p:nvCxnSpPr>
            <p:cNvPr id="14" name="Straight Connector 13"/>
            <p:cNvCxnSpPr/>
            <p:nvPr userDrawn="1"/>
          </p:nvCxnSpPr>
          <p:spPr bwMode="gray">
            <a:xfrm>
              <a:off x="6464298" y="6275497"/>
              <a:ext cx="2087040" cy="1588"/>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grpSp>
      <p:sp>
        <p:nvSpPr>
          <p:cNvPr id="37" name="Title 36"/>
          <p:cNvSpPr>
            <a:spLocks noGrp="1"/>
          </p:cNvSpPr>
          <p:nvPr userDrawn="1">
            <p:ph type="title"/>
          </p:nvPr>
        </p:nvSpPr>
        <p:spPr bwMode="gray">
          <a:xfrm>
            <a:off x="785285" y="1112839"/>
            <a:ext cx="9408583" cy="526881"/>
          </a:xfrm>
          <a:prstGeom prst="rect">
            <a:avLst/>
          </a:prstGeom>
        </p:spPr>
        <p:txBody>
          <a:bodyPr vert="horz"/>
          <a:lstStyle>
            <a:lvl1pPr algn="l">
              <a:defRPr sz="2500" b="1">
                <a:solidFill>
                  <a:srgbClr val="393996"/>
                </a:solidFill>
                <a:latin typeface="Arial"/>
                <a:cs typeface="Arial"/>
              </a:defRPr>
            </a:lvl1pPr>
          </a:lstStyle>
          <a:p>
            <a:r>
              <a:rPr lang="en-US"/>
              <a:t>Click to edit Master title style</a:t>
            </a:r>
            <a:endParaRPr lang="en-US" dirty="0"/>
          </a:p>
        </p:txBody>
      </p:sp>
      <p:sp>
        <p:nvSpPr>
          <p:cNvPr id="39" name="Content Placeholder 38"/>
          <p:cNvSpPr>
            <a:spLocks noGrp="1"/>
          </p:cNvSpPr>
          <p:nvPr userDrawn="1">
            <p:ph sz="quarter" idx="15"/>
          </p:nvPr>
        </p:nvSpPr>
        <p:spPr bwMode="gray">
          <a:xfrm>
            <a:off x="785285" y="1798454"/>
            <a:ext cx="7497233" cy="4481696"/>
          </a:xfrm>
          <a:prstGeom prst="rect">
            <a:avLst/>
          </a:prstGeom>
        </p:spPr>
        <p:txBody>
          <a:bodyPr vert="horz"/>
          <a:lstStyle>
            <a:lvl1pPr>
              <a:lnSpc>
                <a:spcPts val="1680"/>
              </a:lnSpc>
              <a:spcBef>
                <a:spcPts val="400"/>
              </a:spcBef>
              <a:spcAft>
                <a:spcPts val="400"/>
              </a:spcAft>
              <a:buClr>
                <a:srgbClr val="353D98"/>
              </a:buClr>
              <a:defRPr sz="1800">
                <a:solidFill>
                  <a:srgbClr val="646464"/>
                </a:solidFill>
                <a:latin typeface="Arial" pitchFamily="34" charset="0"/>
                <a:cs typeface="Arial" pitchFamily="34" charset="0"/>
              </a:defRPr>
            </a:lvl1pPr>
            <a:lvl2pPr>
              <a:lnSpc>
                <a:spcPct val="100000"/>
              </a:lnSpc>
              <a:spcBef>
                <a:spcPts val="600"/>
              </a:spcBef>
              <a:buClr>
                <a:srgbClr val="00509C"/>
              </a:buClr>
              <a:buFont typeface="Arial"/>
              <a:buChar char="•"/>
              <a:defRPr sz="1400">
                <a:solidFill>
                  <a:srgbClr val="646464"/>
                </a:solidFill>
                <a:latin typeface="Arial" pitchFamily="34" charset="0"/>
                <a:cs typeface="Arial" pitchFamily="34" charset="0"/>
              </a:defRPr>
            </a:lvl2pPr>
            <a:lvl3pPr>
              <a:lnSpc>
                <a:spcPct val="100000"/>
              </a:lnSpc>
              <a:spcBef>
                <a:spcPts val="600"/>
              </a:spcBef>
              <a:buClr>
                <a:srgbClr val="A9218E"/>
              </a:buClr>
              <a:defRPr sz="1200">
                <a:solidFill>
                  <a:srgbClr val="646464"/>
                </a:solidFill>
                <a:latin typeface="Arial" pitchFamily="34" charset="0"/>
                <a:cs typeface="Arial" pitchFamily="34" charset="0"/>
              </a:defRPr>
            </a:lvl3pPr>
            <a:lvl4pPr>
              <a:lnSpc>
                <a:spcPct val="100000"/>
              </a:lnSpc>
              <a:spcBef>
                <a:spcPts val="600"/>
              </a:spcBef>
              <a:buClr>
                <a:srgbClr val="EE304E"/>
              </a:buClr>
              <a:buFont typeface="Arial"/>
              <a:buChar char="•"/>
              <a:defRPr sz="1200">
                <a:solidFill>
                  <a:srgbClr val="646464"/>
                </a:solidFill>
                <a:latin typeface="Arial" pitchFamily="34" charset="0"/>
                <a:cs typeface="Arial" pitchFamily="34" charset="0"/>
              </a:defRPr>
            </a:lvl4pPr>
            <a:lvl5pPr>
              <a:lnSpc>
                <a:spcPct val="100000"/>
              </a:lnSpc>
              <a:spcBef>
                <a:spcPts val="600"/>
              </a:spcBef>
              <a:buClr>
                <a:srgbClr val="F26631"/>
              </a:buClr>
              <a:buFont typeface="Arial"/>
              <a:buChar char="•"/>
              <a:defRPr sz="1200">
                <a:solidFill>
                  <a:srgbClr val="646464"/>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 name="Content Placeholder 40"/>
          <p:cNvSpPr>
            <a:spLocks noGrp="1"/>
          </p:cNvSpPr>
          <p:nvPr userDrawn="1">
            <p:ph sz="quarter" idx="16" hasCustomPrompt="1"/>
          </p:nvPr>
        </p:nvSpPr>
        <p:spPr bwMode="gray">
          <a:xfrm>
            <a:off x="8846967" y="1955800"/>
            <a:ext cx="2429933" cy="4173538"/>
          </a:xfrm>
          <a:prstGeom prst="rect">
            <a:avLst/>
          </a:prstGeom>
        </p:spPr>
        <p:txBody>
          <a:bodyPr vert="horz"/>
          <a:lstStyle>
            <a:lvl1pPr marL="228600" indent="-228600">
              <a:spcBef>
                <a:spcPts val="0"/>
              </a:spcBef>
              <a:buFont typeface="+mj-lt"/>
              <a:buAutoNum type="arabicPeriod"/>
              <a:defRPr sz="1100" baseline="0">
                <a:solidFill>
                  <a:schemeClr val="accent4"/>
                </a:solidFill>
                <a:latin typeface="Arial"/>
                <a:cs typeface="Arial"/>
              </a:defRPr>
            </a:lvl1pPr>
          </a:lstStyle>
          <a:p>
            <a:pPr lvl="0"/>
            <a:r>
              <a:rPr lang="en-US" dirty="0"/>
              <a:t>Click to edit Footnote text styles</a:t>
            </a:r>
          </a:p>
        </p:txBody>
      </p:sp>
    </p:spTree>
    <p:extLst>
      <p:ext uri="{BB962C8B-B14F-4D97-AF65-F5344CB8AC3E}">
        <p14:creationId xmlns:p14="http://schemas.microsoft.com/office/powerpoint/2010/main" val="3216628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36"/>
          <p:cNvSpPr>
            <a:spLocks noGrp="1"/>
          </p:cNvSpPr>
          <p:nvPr>
            <p:ph type="title"/>
          </p:nvPr>
        </p:nvSpPr>
        <p:spPr bwMode="gray">
          <a:xfrm>
            <a:off x="776817" y="1112838"/>
            <a:ext cx="8296627" cy="614362"/>
          </a:xfrm>
          <a:prstGeom prst="rect">
            <a:avLst/>
          </a:prstGeom>
        </p:spPr>
        <p:txBody>
          <a:bodyPr vert="horz"/>
          <a:lstStyle>
            <a:lvl1pPr algn="l">
              <a:defRPr sz="2500" b="1">
                <a:solidFill>
                  <a:srgbClr val="393996"/>
                </a:solidFill>
                <a:latin typeface="Arial"/>
                <a:cs typeface="Arial"/>
              </a:defRPr>
            </a:lvl1pPr>
          </a:lstStyle>
          <a:p>
            <a:r>
              <a:rPr lang="en-US"/>
              <a:t>Click to edit Master title style</a:t>
            </a:r>
            <a:endParaRPr lang="en-US" dirty="0"/>
          </a:p>
        </p:txBody>
      </p:sp>
      <p:sp>
        <p:nvSpPr>
          <p:cNvPr id="15" name="Content Placeholder 38"/>
          <p:cNvSpPr>
            <a:spLocks noGrp="1"/>
          </p:cNvSpPr>
          <p:nvPr userDrawn="1">
            <p:ph sz="quarter" idx="15"/>
          </p:nvPr>
        </p:nvSpPr>
        <p:spPr bwMode="gray">
          <a:xfrm>
            <a:off x="4606698" y="1799302"/>
            <a:ext cx="6806369" cy="4480848"/>
          </a:xfrm>
          <a:prstGeom prst="rect">
            <a:avLst/>
          </a:prstGeom>
        </p:spPr>
        <p:txBody>
          <a:bodyPr vert="horz"/>
          <a:lstStyle>
            <a:lvl1pPr>
              <a:buClr>
                <a:srgbClr val="353D98"/>
              </a:buClr>
              <a:defRPr sz="1800">
                <a:solidFill>
                  <a:srgbClr val="646464"/>
                </a:solidFill>
                <a:latin typeface="Arial" pitchFamily="34" charset="0"/>
                <a:cs typeface="Arial" pitchFamily="34" charset="0"/>
              </a:defRPr>
            </a:lvl1pPr>
            <a:lvl2pPr>
              <a:buClr>
                <a:srgbClr val="00509C"/>
              </a:buClr>
              <a:buFont typeface="Arial"/>
              <a:buChar char="•"/>
              <a:defRPr sz="1400">
                <a:solidFill>
                  <a:srgbClr val="646464"/>
                </a:solidFill>
                <a:latin typeface="Arial" pitchFamily="34" charset="0"/>
                <a:cs typeface="Arial" pitchFamily="34" charset="0"/>
              </a:defRPr>
            </a:lvl2pPr>
            <a:lvl3pPr>
              <a:buClr>
                <a:srgbClr val="A9218E"/>
              </a:buClr>
              <a:defRPr sz="1200">
                <a:solidFill>
                  <a:srgbClr val="646464"/>
                </a:solidFill>
                <a:latin typeface="Arial" pitchFamily="34" charset="0"/>
                <a:cs typeface="Arial" pitchFamily="34" charset="0"/>
              </a:defRPr>
            </a:lvl3pPr>
            <a:lvl4pPr>
              <a:buClr>
                <a:srgbClr val="EE304E"/>
              </a:buClr>
              <a:buFont typeface="Arial"/>
              <a:buChar char="•"/>
              <a:defRPr sz="1200">
                <a:solidFill>
                  <a:srgbClr val="646464"/>
                </a:solidFill>
                <a:latin typeface="Arial" pitchFamily="34" charset="0"/>
                <a:cs typeface="Arial" pitchFamily="34" charset="0"/>
              </a:defRPr>
            </a:lvl4pPr>
            <a:lvl5pPr>
              <a:buClr>
                <a:srgbClr val="F26631"/>
              </a:buClr>
              <a:buFont typeface="Arial"/>
              <a:buChar char="•"/>
              <a:defRPr sz="1200">
                <a:solidFill>
                  <a:srgbClr val="646464"/>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8" name="Group 17"/>
          <p:cNvGrpSpPr/>
          <p:nvPr userDrawn="1"/>
        </p:nvGrpSpPr>
        <p:grpSpPr bwMode="gray">
          <a:xfrm>
            <a:off x="776816" y="1792216"/>
            <a:ext cx="3476403" cy="4487935"/>
            <a:chOff x="608012" y="1823965"/>
            <a:chExt cx="2607302" cy="4487935"/>
          </a:xfrm>
        </p:grpSpPr>
        <p:grpSp>
          <p:nvGrpSpPr>
            <p:cNvPr id="17" name="Group 16"/>
            <p:cNvGrpSpPr/>
            <p:nvPr userDrawn="1"/>
          </p:nvGrpSpPr>
          <p:grpSpPr bwMode="gray">
            <a:xfrm>
              <a:off x="608012" y="1823965"/>
              <a:ext cx="2607302" cy="4487935"/>
              <a:chOff x="608012" y="1823965"/>
              <a:chExt cx="2607302" cy="4487935"/>
            </a:xfrm>
          </p:grpSpPr>
          <p:sp>
            <p:nvSpPr>
              <p:cNvPr id="12" name="Rectangle 11"/>
              <p:cNvSpPr/>
              <p:nvPr/>
            </p:nvSpPr>
            <p:spPr bwMode="gray">
              <a:xfrm>
                <a:off x="614744" y="1869867"/>
                <a:ext cx="2600570" cy="444203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6" name="Picture 15" descr="BioMarin Spectrum Art_RGB.png"/>
              <p:cNvPicPr>
                <a:picLocks noChangeAspect="1"/>
              </p:cNvPicPr>
              <p:nvPr userDrawn="1"/>
            </p:nvPicPr>
            <p:blipFill>
              <a:blip r:embed="rId2"/>
              <a:stretch>
                <a:fillRect/>
              </a:stretch>
            </p:blipFill>
            <p:spPr bwMode="gray">
              <a:xfrm>
                <a:off x="608012" y="1823965"/>
                <a:ext cx="2607301" cy="60780"/>
              </a:xfrm>
              <a:prstGeom prst="rect">
                <a:avLst/>
              </a:prstGeom>
            </p:spPr>
          </p:pic>
        </p:grpSp>
        <p:cxnSp>
          <p:nvCxnSpPr>
            <p:cNvPr id="14" name="Straight Connector 13"/>
            <p:cNvCxnSpPr/>
            <p:nvPr userDrawn="1"/>
          </p:nvCxnSpPr>
          <p:spPr bwMode="gray">
            <a:xfrm>
              <a:off x="608013" y="6307247"/>
              <a:ext cx="2607301" cy="1588"/>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385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6019-0057-B144-B3EB-7B9331289B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4D0C1-10F2-BF4F-B699-CE8766EA10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79ABF-EA0F-374E-9A3D-8031043E0215}"/>
              </a:ext>
            </a:extLst>
          </p:cNvPr>
          <p:cNvSpPr>
            <a:spLocks noGrp="1"/>
          </p:cNvSpPr>
          <p:nvPr>
            <p:ph type="dt" sz="half" idx="10"/>
          </p:nvPr>
        </p:nvSpPr>
        <p:spPr/>
        <p:txBody>
          <a:bodyPr/>
          <a:lstStyle/>
          <a:p>
            <a:fld id="{81B8F32D-D8B6-4B9E-9CBF-DCAC30B7B93D}" type="datetimeFigureOut">
              <a:rPr lang="en-US" smtClean="0"/>
              <a:t>4/25/2023</a:t>
            </a:fld>
            <a:endParaRPr lang="en-US" dirty="0"/>
          </a:p>
        </p:txBody>
      </p:sp>
      <p:sp>
        <p:nvSpPr>
          <p:cNvPr id="5" name="Footer Placeholder 4">
            <a:extLst>
              <a:ext uri="{FF2B5EF4-FFF2-40B4-BE49-F238E27FC236}">
                <a16:creationId xmlns:a16="http://schemas.microsoft.com/office/drawing/2014/main" id="{C7270366-55A9-3D4C-AA0A-79AA7F9426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43F8B6-9F81-D842-AB70-8072BCEB04A5}"/>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1758368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duct Pipeline">
    <p:spTree>
      <p:nvGrpSpPr>
        <p:cNvPr id="1" name=""/>
        <p:cNvGrpSpPr/>
        <p:nvPr/>
      </p:nvGrpSpPr>
      <p:grpSpPr>
        <a:xfrm>
          <a:off x="0" y="0"/>
          <a:ext cx="0" cy="0"/>
          <a:chOff x="0" y="0"/>
          <a:chExt cx="0" cy="0"/>
        </a:xfrm>
      </p:grpSpPr>
      <p:grpSp>
        <p:nvGrpSpPr>
          <p:cNvPr id="83" name="Group 82"/>
          <p:cNvGrpSpPr/>
          <p:nvPr userDrawn="1"/>
        </p:nvGrpSpPr>
        <p:grpSpPr bwMode="gray">
          <a:xfrm>
            <a:off x="774700" y="1798045"/>
            <a:ext cx="10642600" cy="4482105"/>
            <a:chOff x="603807" y="1798045"/>
            <a:chExt cx="7959168" cy="4482105"/>
          </a:xfrm>
        </p:grpSpPr>
        <p:sp>
          <p:nvSpPr>
            <p:cNvPr id="12" name="Rectangle 11"/>
            <p:cNvSpPr/>
            <p:nvPr userDrawn="1"/>
          </p:nvSpPr>
          <p:spPr bwMode="gray">
            <a:xfrm>
              <a:off x="603807" y="2155799"/>
              <a:ext cx="7959168" cy="412435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40" name="Straight Connector 39"/>
            <p:cNvCxnSpPr/>
            <p:nvPr userDrawn="1"/>
          </p:nvCxnSpPr>
          <p:spPr bwMode="gray">
            <a:xfrm flipV="1">
              <a:off x="607043" y="6280149"/>
              <a:ext cx="7954304" cy="1"/>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sp>
          <p:nvSpPr>
            <p:cNvPr id="50" name="Rectangle 49"/>
            <p:cNvSpPr/>
            <p:nvPr userDrawn="1"/>
          </p:nvSpPr>
          <p:spPr bwMode="gray">
            <a:xfrm>
              <a:off x="607043" y="1798045"/>
              <a:ext cx="7954304" cy="365080"/>
            </a:xfrm>
            <a:prstGeom prst="rect">
              <a:avLst/>
            </a:prstGeom>
            <a:solidFill>
              <a:srgbClr val="6464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26631"/>
                </a:solidFill>
              </a:endParaRPr>
            </a:p>
          </p:txBody>
        </p:sp>
      </p:grpSp>
      <p:pic>
        <p:nvPicPr>
          <p:cNvPr id="51" name="Picture 50" descr="BioMarin Spectrum Art_RGB.png"/>
          <p:cNvPicPr>
            <a:picLocks noChangeAspect="1"/>
          </p:cNvPicPr>
          <p:nvPr userDrawn="1"/>
        </p:nvPicPr>
        <p:blipFill>
          <a:blip r:embed="rId2"/>
          <a:stretch>
            <a:fillRect/>
          </a:stretch>
        </p:blipFill>
        <p:spPr bwMode="gray">
          <a:xfrm>
            <a:off x="774700" y="2152226"/>
            <a:ext cx="10642600" cy="45791"/>
          </a:xfrm>
          <a:prstGeom prst="rect">
            <a:avLst/>
          </a:prstGeom>
        </p:spPr>
      </p:pic>
      <p:sp>
        <p:nvSpPr>
          <p:cNvPr id="10" name="Title 36"/>
          <p:cNvSpPr>
            <a:spLocks noGrp="1"/>
          </p:cNvSpPr>
          <p:nvPr userDrawn="1">
            <p:ph type="title" hasCustomPrompt="1"/>
          </p:nvPr>
        </p:nvSpPr>
        <p:spPr bwMode="gray">
          <a:xfrm>
            <a:off x="785285" y="1112838"/>
            <a:ext cx="7497935" cy="614362"/>
          </a:xfrm>
          <a:prstGeom prst="rect">
            <a:avLst/>
          </a:prstGeom>
        </p:spPr>
        <p:txBody>
          <a:bodyPr vert="horz"/>
          <a:lstStyle>
            <a:lvl1pPr algn="l">
              <a:defRPr sz="2500" b="1">
                <a:solidFill>
                  <a:srgbClr val="393996"/>
                </a:solidFill>
                <a:latin typeface="Arial"/>
                <a:cs typeface="Arial"/>
              </a:defRPr>
            </a:lvl1pPr>
          </a:lstStyle>
          <a:p>
            <a:r>
              <a:rPr lang="en-US" dirty="0" err="1"/>
              <a:t>BioMarin’s</a:t>
            </a:r>
            <a:r>
              <a:rPr lang="en-US" dirty="0"/>
              <a:t> Product Pipeline</a:t>
            </a:r>
          </a:p>
        </p:txBody>
      </p:sp>
      <p:cxnSp>
        <p:nvCxnSpPr>
          <p:cNvPr id="85" name="Straight Connector 84"/>
          <p:cNvCxnSpPr/>
          <p:nvPr userDrawn="1"/>
        </p:nvCxnSpPr>
        <p:spPr bwMode="gray">
          <a:xfrm rot="5400000">
            <a:off x="315146" y="4037884"/>
            <a:ext cx="4482209" cy="7100"/>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bwMode="gray">
          <a:xfrm rot="5400000">
            <a:off x="2098818" y="4037884"/>
            <a:ext cx="4482209" cy="7100"/>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bwMode="gray">
          <a:xfrm rot="5400000">
            <a:off x="3859129" y="4037884"/>
            <a:ext cx="4482209" cy="7100"/>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bwMode="gray">
          <a:xfrm rot="5400000">
            <a:off x="5620196" y="4037884"/>
            <a:ext cx="4482209" cy="7100"/>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bwMode="gray">
          <a:xfrm rot="5400000">
            <a:off x="7394646" y="4037884"/>
            <a:ext cx="4482209" cy="7100"/>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62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Format A">
    <p:spTree>
      <p:nvGrpSpPr>
        <p:cNvPr id="1" name=""/>
        <p:cNvGrpSpPr/>
        <p:nvPr/>
      </p:nvGrpSpPr>
      <p:grpSpPr>
        <a:xfrm>
          <a:off x="0" y="0"/>
          <a:ext cx="0" cy="0"/>
          <a:chOff x="0" y="0"/>
          <a:chExt cx="0" cy="0"/>
        </a:xfrm>
      </p:grpSpPr>
      <p:grpSp>
        <p:nvGrpSpPr>
          <p:cNvPr id="52" name="Group 51"/>
          <p:cNvGrpSpPr/>
          <p:nvPr userDrawn="1"/>
        </p:nvGrpSpPr>
        <p:grpSpPr bwMode="gray">
          <a:xfrm>
            <a:off x="791633" y="1793316"/>
            <a:ext cx="10625667" cy="2134160"/>
            <a:chOff x="593725" y="1793316"/>
            <a:chExt cx="7969250" cy="2134160"/>
          </a:xfrm>
        </p:grpSpPr>
        <p:sp>
          <p:nvSpPr>
            <p:cNvPr id="29" name="Rectangle 28"/>
            <p:cNvSpPr/>
            <p:nvPr userDrawn="1"/>
          </p:nvSpPr>
          <p:spPr bwMode="gray">
            <a:xfrm>
              <a:off x="593725" y="2149327"/>
              <a:ext cx="7969249" cy="177647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0" name="Rectangle 29"/>
            <p:cNvSpPr/>
            <p:nvPr userDrawn="1"/>
          </p:nvSpPr>
          <p:spPr bwMode="gray">
            <a:xfrm>
              <a:off x="593725" y="1793316"/>
              <a:ext cx="7969250" cy="356011"/>
            </a:xfrm>
            <a:prstGeom prst="rect">
              <a:avLst/>
            </a:prstGeom>
            <a:solidFill>
              <a:srgbClr val="6464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26631"/>
                </a:solidFill>
              </a:endParaRPr>
            </a:p>
          </p:txBody>
        </p:sp>
        <p:cxnSp>
          <p:nvCxnSpPr>
            <p:cNvPr id="32" name="Straight Connector 31"/>
            <p:cNvCxnSpPr/>
            <p:nvPr userDrawn="1"/>
          </p:nvCxnSpPr>
          <p:spPr bwMode="gray">
            <a:xfrm flipV="1">
              <a:off x="593725" y="3925801"/>
              <a:ext cx="7969250" cy="1675"/>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pic>
          <p:nvPicPr>
            <p:cNvPr id="28" name="Picture 27" descr="BioMarin Spectrum Art_RGB.png"/>
            <p:cNvPicPr>
              <a:picLocks noChangeAspect="1"/>
            </p:cNvPicPr>
            <p:nvPr userDrawn="1"/>
          </p:nvPicPr>
          <p:blipFill>
            <a:blip r:embed="rId2"/>
            <a:stretch>
              <a:fillRect/>
            </a:stretch>
          </p:blipFill>
          <p:spPr bwMode="gray">
            <a:xfrm>
              <a:off x="593725" y="2149327"/>
              <a:ext cx="7969250" cy="45849"/>
            </a:xfrm>
            <a:prstGeom prst="rect">
              <a:avLst/>
            </a:prstGeom>
          </p:spPr>
        </p:pic>
      </p:grpSp>
      <p:sp>
        <p:nvSpPr>
          <p:cNvPr id="8" name="Title 36"/>
          <p:cNvSpPr>
            <a:spLocks noGrp="1"/>
          </p:cNvSpPr>
          <p:nvPr userDrawn="1">
            <p:ph type="title" hasCustomPrompt="1"/>
          </p:nvPr>
        </p:nvSpPr>
        <p:spPr bwMode="gray">
          <a:xfrm>
            <a:off x="785285" y="1112838"/>
            <a:ext cx="7497935" cy="614362"/>
          </a:xfrm>
          <a:prstGeom prst="rect">
            <a:avLst/>
          </a:prstGeom>
        </p:spPr>
        <p:txBody>
          <a:bodyPr vert="horz"/>
          <a:lstStyle>
            <a:lvl1pPr algn="l">
              <a:defRPr sz="2500" b="1">
                <a:solidFill>
                  <a:srgbClr val="393996"/>
                </a:solidFill>
                <a:latin typeface="Arial"/>
                <a:cs typeface="Arial"/>
              </a:defRPr>
            </a:lvl1pPr>
          </a:lstStyle>
          <a:p>
            <a:r>
              <a:rPr lang="en-US" dirty="0"/>
              <a:t>Table Format: Sample 1</a:t>
            </a:r>
          </a:p>
        </p:txBody>
      </p:sp>
      <p:sp>
        <p:nvSpPr>
          <p:cNvPr id="33" name="Text Placeholder 29"/>
          <p:cNvSpPr>
            <a:spLocks noGrp="1"/>
          </p:cNvSpPr>
          <p:nvPr userDrawn="1">
            <p:ph type="body" sz="quarter" idx="23"/>
          </p:nvPr>
        </p:nvSpPr>
        <p:spPr bwMode="gray">
          <a:xfrm>
            <a:off x="1005418" y="1793317"/>
            <a:ext cx="7709605" cy="354885"/>
          </a:xfrm>
          <a:prstGeom prst="rect">
            <a:avLst/>
          </a:prstGeom>
        </p:spPr>
        <p:txBody>
          <a:bodyPr vert="horz" anchor="ctr"/>
          <a:lstStyle>
            <a:lvl1pPr>
              <a:buFontTx/>
              <a:buNone/>
              <a:defRPr sz="1400" b="1">
                <a:solidFill>
                  <a:srgbClr val="FFFFFF"/>
                </a:solidFill>
                <a:latin typeface="Arial"/>
                <a:cs typeface="Arial"/>
              </a:defRPr>
            </a:lvl1pPr>
          </a:lstStyle>
          <a:p>
            <a:pPr lvl="0"/>
            <a:r>
              <a:rPr lang="en-US"/>
              <a:t>Click to edit Master text styles</a:t>
            </a:r>
          </a:p>
        </p:txBody>
      </p:sp>
      <p:sp>
        <p:nvSpPr>
          <p:cNvPr id="34" name="Text Placeholder 32"/>
          <p:cNvSpPr>
            <a:spLocks noGrp="1"/>
          </p:cNvSpPr>
          <p:nvPr userDrawn="1">
            <p:ph type="body" sz="quarter" idx="24"/>
          </p:nvPr>
        </p:nvSpPr>
        <p:spPr bwMode="gray">
          <a:xfrm>
            <a:off x="1005905" y="2306638"/>
            <a:ext cx="10144695" cy="1497013"/>
          </a:xfrm>
          <a:prstGeom prst="rect">
            <a:avLst/>
          </a:prstGeom>
        </p:spPr>
        <p:txBody>
          <a:bodyPr vert="horz"/>
          <a:lstStyle>
            <a:lvl1pPr>
              <a:buClr>
                <a:srgbClr val="353D98"/>
              </a:buClr>
              <a:defRPr sz="120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lvl="0"/>
            <a:r>
              <a:rPr lang="en-US"/>
              <a:t>Click to edit Master text styles</a:t>
            </a:r>
          </a:p>
        </p:txBody>
      </p:sp>
      <p:grpSp>
        <p:nvGrpSpPr>
          <p:cNvPr id="51" name="Group 50"/>
          <p:cNvGrpSpPr/>
          <p:nvPr userDrawn="1"/>
        </p:nvGrpSpPr>
        <p:grpSpPr bwMode="gray">
          <a:xfrm>
            <a:off x="791633" y="4134877"/>
            <a:ext cx="10625667" cy="2135748"/>
            <a:chOff x="593725" y="4134877"/>
            <a:chExt cx="7969250" cy="2135748"/>
          </a:xfrm>
        </p:grpSpPr>
        <p:sp>
          <p:nvSpPr>
            <p:cNvPr id="42" name="Rectangle 41"/>
            <p:cNvSpPr/>
            <p:nvPr userDrawn="1"/>
          </p:nvSpPr>
          <p:spPr bwMode="gray">
            <a:xfrm>
              <a:off x="593725" y="4490888"/>
              <a:ext cx="7969249" cy="177647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3" name="Rectangle 42"/>
            <p:cNvSpPr/>
            <p:nvPr userDrawn="1"/>
          </p:nvSpPr>
          <p:spPr bwMode="gray">
            <a:xfrm>
              <a:off x="593725" y="4134877"/>
              <a:ext cx="7969250" cy="356011"/>
            </a:xfrm>
            <a:prstGeom prst="rect">
              <a:avLst/>
            </a:prstGeom>
            <a:solidFill>
              <a:srgbClr val="6464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26631"/>
                </a:solidFill>
              </a:endParaRPr>
            </a:p>
          </p:txBody>
        </p:sp>
        <p:cxnSp>
          <p:nvCxnSpPr>
            <p:cNvPr id="44" name="Straight Connector 43"/>
            <p:cNvCxnSpPr/>
            <p:nvPr userDrawn="1"/>
          </p:nvCxnSpPr>
          <p:spPr bwMode="gray">
            <a:xfrm>
              <a:off x="593725" y="6269037"/>
              <a:ext cx="7969250" cy="1588"/>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pic>
          <p:nvPicPr>
            <p:cNvPr id="45" name="Picture 44" descr="BioMarin Spectrum Art_RGB.png"/>
            <p:cNvPicPr>
              <a:picLocks noChangeAspect="1"/>
            </p:cNvPicPr>
            <p:nvPr userDrawn="1"/>
          </p:nvPicPr>
          <p:blipFill>
            <a:blip r:embed="rId2"/>
            <a:stretch>
              <a:fillRect/>
            </a:stretch>
          </p:blipFill>
          <p:spPr bwMode="gray">
            <a:xfrm>
              <a:off x="593725" y="4490888"/>
              <a:ext cx="7969250" cy="45849"/>
            </a:xfrm>
            <a:prstGeom prst="rect">
              <a:avLst/>
            </a:prstGeom>
          </p:spPr>
        </p:pic>
      </p:grpSp>
      <p:sp>
        <p:nvSpPr>
          <p:cNvPr id="46" name="Text Placeholder 29"/>
          <p:cNvSpPr>
            <a:spLocks noGrp="1"/>
          </p:cNvSpPr>
          <p:nvPr userDrawn="1">
            <p:ph type="body" sz="quarter" idx="25"/>
          </p:nvPr>
        </p:nvSpPr>
        <p:spPr bwMode="gray">
          <a:xfrm>
            <a:off x="1005418" y="4134878"/>
            <a:ext cx="7709605" cy="354885"/>
          </a:xfrm>
          <a:prstGeom prst="rect">
            <a:avLst/>
          </a:prstGeom>
        </p:spPr>
        <p:txBody>
          <a:bodyPr vert="horz" anchor="ctr"/>
          <a:lstStyle>
            <a:lvl1pPr>
              <a:buFontTx/>
              <a:buNone/>
              <a:defRPr sz="1400" b="1">
                <a:solidFill>
                  <a:srgbClr val="FFFFFF"/>
                </a:solidFill>
                <a:latin typeface="Arial"/>
                <a:cs typeface="Arial"/>
              </a:defRPr>
            </a:lvl1pPr>
          </a:lstStyle>
          <a:p>
            <a:pPr lvl="0"/>
            <a:r>
              <a:rPr lang="en-US"/>
              <a:t>Click to edit Master text styles</a:t>
            </a:r>
          </a:p>
        </p:txBody>
      </p:sp>
      <p:sp>
        <p:nvSpPr>
          <p:cNvPr id="47" name="Text Placeholder 32"/>
          <p:cNvSpPr>
            <a:spLocks noGrp="1"/>
          </p:cNvSpPr>
          <p:nvPr userDrawn="1">
            <p:ph type="body" sz="quarter" idx="26"/>
          </p:nvPr>
        </p:nvSpPr>
        <p:spPr bwMode="gray">
          <a:xfrm>
            <a:off x="1005905" y="4648199"/>
            <a:ext cx="10144695" cy="1497013"/>
          </a:xfrm>
          <a:prstGeom prst="rect">
            <a:avLst/>
          </a:prstGeom>
        </p:spPr>
        <p:txBody>
          <a:bodyPr vert="horz"/>
          <a:lstStyle>
            <a:lvl1pPr>
              <a:buClr>
                <a:srgbClr val="353D98"/>
              </a:buClr>
              <a:defRPr sz="120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1789957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Format B">
    <p:spTree>
      <p:nvGrpSpPr>
        <p:cNvPr id="1" name=""/>
        <p:cNvGrpSpPr/>
        <p:nvPr/>
      </p:nvGrpSpPr>
      <p:grpSpPr>
        <a:xfrm>
          <a:off x="0" y="0"/>
          <a:ext cx="0" cy="0"/>
          <a:chOff x="0" y="0"/>
          <a:chExt cx="0" cy="0"/>
        </a:xfrm>
      </p:grpSpPr>
      <p:sp>
        <p:nvSpPr>
          <p:cNvPr id="24" name="Rectangle 23"/>
          <p:cNvSpPr/>
          <p:nvPr userDrawn="1"/>
        </p:nvSpPr>
        <p:spPr bwMode="gray">
          <a:xfrm>
            <a:off x="6269326" y="2150129"/>
            <a:ext cx="5141383" cy="412525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5" name="Rectangle 24"/>
          <p:cNvSpPr/>
          <p:nvPr userDrawn="1"/>
        </p:nvSpPr>
        <p:spPr bwMode="gray">
          <a:xfrm>
            <a:off x="6269326" y="1790701"/>
            <a:ext cx="5141625" cy="359429"/>
          </a:xfrm>
          <a:prstGeom prst="rect">
            <a:avLst/>
          </a:prstGeom>
          <a:solidFill>
            <a:srgbClr val="6464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26631"/>
              </a:solidFill>
            </a:endParaRPr>
          </a:p>
        </p:txBody>
      </p:sp>
      <p:sp>
        <p:nvSpPr>
          <p:cNvPr id="12" name="Title 36"/>
          <p:cNvSpPr>
            <a:spLocks noGrp="1"/>
          </p:cNvSpPr>
          <p:nvPr>
            <p:ph type="title" hasCustomPrompt="1"/>
          </p:nvPr>
        </p:nvSpPr>
        <p:spPr bwMode="gray">
          <a:xfrm>
            <a:off x="785285" y="1112838"/>
            <a:ext cx="7497935" cy="614362"/>
          </a:xfrm>
          <a:prstGeom prst="rect">
            <a:avLst/>
          </a:prstGeom>
        </p:spPr>
        <p:txBody>
          <a:bodyPr vert="horz"/>
          <a:lstStyle>
            <a:lvl1pPr algn="l">
              <a:defRPr sz="2500" b="1" baseline="0">
                <a:solidFill>
                  <a:srgbClr val="393996"/>
                </a:solidFill>
                <a:latin typeface="Arial"/>
                <a:cs typeface="Arial"/>
              </a:defRPr>
            </a:lvl1pPr>
          </a:lstStyle>
          <a:p>
            <a:r>
              <a:rPr lang="en-US" dirty="0"/>
              <a:t>Table Format: Sample 2</a:t>
            </a:r>
          </a:p>
        </p:txBody>
      </p:sp>
      <p:cxnSp>
        <p:nvCxnSpPr>
          <p:cNvPr id="20" name="Straight Connector 19"/>
          <p:cNvCxnSpPr/>
          <p:nvPr/>
        </p:nvCxnSpPr>
        <p:spPr bwMode="gray">
          <a:xfrm>
            <a:off x="785285" y="2150129"/>
            <a:ext cx="5141624" cy="1588"/>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bwMode="gray">
          <a:xfrm>
            <a:off x="785527" y="2150129"/>
            <a:ext cx="5141383" cy="412525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Rectangle 18"/>
          <p:cNvSpPr/>
          <p:nvPr/>
        </p:nvSpPr>
        <p:spPr bwMode="gray">
          <a:xfrm>
            <a:off x="785527" y="1794116"/>
            <a:ext cx="5141625" cy="358109"/>
          </a:xfrm>
          <a:prstGeom prst="rect">
            <a:avLst/>
          </a:prstGeom>
          <a:solidFill>
            <a:srgbClr val="6464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26631"/>
              </a:solidFill>
            </a:endParaRPr>
          </a:p>
        </p:txBody>
      </p:sp>
      <p:cxnSp>
        <p:nvCxnSpPr>
          <p:cNvPr id="22" name="Straight Connector 21"/>
          <p:cNvCxnSpPr/>
          <p:nvPr/>
        </p:nvCxnSpPr>
        <p:spPr bwMode="gray">
          <a:xfrm>
            <a:off x="785528" y="6275388"/>
            <a:ext cx="5141624" cy="1588"/>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gray">
          <a:xfrm>
            <a:off x="6269084" y="2150129"/>
            <a:ext cx="5141624" cy="1588"/>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gray">
          <a:xfrm>
            <a:off x="6269327" y="6276976"/>
            <a:ext cx="5141624" cy="1588"/>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sp>
        <p:nvSpPr>
          <p:cNvPr id="30" name="Text Placeholder 29"/>
          <p:cNvSpPr>
            <a:spLocks noGrp="1"/>
          </p:cNvSpPr>
          <p:nvPr userDrawn="1">
            <p:ph type="body" sz="quarter" idx="18"/>
          </p:nvPr>
        </p:nvSpPr>
        <p:spPr bwMode="gray">
          <a:xfrm>
            <a:off x="937684" y="1804988"/>
            <a:ext cx="4830939" cy="327679"/>
          </a:xfrm>
          <a:prstGeom prst="rect">
            <a:avLst/>
          </a:prstGeom>
        </p:spPr>
        <p:txBody>
          <a:bodyPr vert="horz" anchor="ctr"/>
          <a:lstStyle>
            <a:lvl1pPr algn="l">
              <a:buFontTx/>
              <a:buNone/>
              <a:defRPr sz="1400" b="1">
                <a:solidFill>
                  <a:srgbClr val="FFFFFF"/>
                </a:solidFill>
                <a:latin typeface="Arial"/>
                <a:cs typeface="Arial"/>
              </a:defRPr>
            </a:lvl1pPr>
          </a:lstStyle>
          <a:p>
            <a:pPr lvl="0"/>
            <a:r>
              <a:rPr lang="en-US"/>
              <a:t>Click to edit Master text styles</a:t>
            </a:r>
          </a:p>
        </p:txBody>
      </p:sp>
      <p:sp>
        <p:nvSpPr>
          <p:cNvPr id="31" name="Text Placeholder 29"/>
          <p:cNvSpPr>
            <a:spLocks noGrp="1"/>
          </p:cNvSpPr>
          <p:nvPr userDrawn="1">
            <p:ph type="body" sz="quarter" idx="19"/>
          </p:nvPr>
        </p:nvSpPr>
        <p:spPr bwMode="gray">
          <a:xfrm>
            <a:off x="6444297" y="1804988"/>
            <a:ext cx="4830939" cy="327679"/>
          </a:xfrm>
          <a:prstGeom prst="rect">
            <a:avLst/>
          </a:prstGeom>
        </p:spPr>
        <p:txBody>
          <a:bodyPr vert="horz" anchor="ctr"/>
          <a:lstStyle>
            <a:lvl1pPr algn="l">
              <a:buFontTx/>
              <a:buNone/>
              <a:defRPr sz="1400" b="1">
                <a:solidFill>
                  <a:srgbClr val="FFFFFF"/>
                </a:solidFill>
                <a:latin typeface="Arial"/>
                <a:cs typeface="Arial"/>
              </a:defRPr>
            </a:lvl1pPr>
          </a:lstStyle>
          <a:p>
            <a:pPr lvl="0"/>
            <a:r>
              <a:rPr lang="en-US"/>
              <a:t>Click to edit Master text styles</a:t>
            </a:r>
          </a:p>
        </p:txBody>
      </p:sp>
      <p:sp>
        <p:nvSpPr>
          <p:cNvPr id="33" name="Text Placeholder 32"/>
          <p:cNvSpPr>
            <a:spLocks noGrp="1"/>
          </p:cNvSpPr>
          <p:nvPr userDrawn="1">
            <p:ph type="body" sz="quarter" idx="20"/>
          </p:nvPr>
        </p:nvSpPr>
        <p:spPr bwMode="gray">
          <a:xfrm>
            <a:off x="938171" y="2321648"/>
            <a:ext cx="4830453" cy="3818803"/>
          </a:xfrm>
          <a:prstGeom prst="rect">
            <a:avLst/>
          </a:prstGeom>
        </p:spPr>
        <p:txBody>
          <a:bodyPr vert="horz"/>
          <a:lstStyle>
            <a:lvl1pPr>
              <a:buClr>
                <a:srgbClr val="353D98"/>
              </a:buClr>
              <a:defRPr sz="120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lvl="0"/>
            <a:r>
              <a:rPr lang="en-US"/>
              <a:t>Click to edit Master text styles</a:t>
            </a:r>
          </a:p>
        </p:txBody>
      </p:sp>
      <p:sp>
        <p:nvSpPr>
          <p:cNvPr id="35" name="Text Placeholder 32"/>
          <p:cNvSpPr>
            <a:spLocks noGrp="1"/>
          </p:cNvSpPr>
          <p:nvPr userDrawn="1">
            <p:ph type="body" sz="quarter" idx="21"/>
          </p:nvPr>
        </p:nvSpPr>
        <p:spPr bwMode="gray">
          <a:xfrm>
            <a:off x="6444298" y="2321648"/>
            <a:ext cx="4830453" cy="3818803"/>
          </a:xfrm>
          <a:prstGeom prst="rect">
            <a:avLst/>
          </a:prstGeom>
        </p:spPr>
        <p:txBody>
          <a:bodyPr vert="horz"/>
          <a:lstStyle>
            <a:lvl1pPr>
              <a:buClr>
                <a:srgbClr val="353D98"/>
              </a:buClr>
              <a:defRPr sz="120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lvl="0"/>
            <a:r>
              <a:rPr lang="en-US"/>
              <a:t>Click to edit Master text styles</a:t>
            </a:r>
          </a:p>
        </p:txBody>
      </p:sp>
      <p:pic>
        <p:nvPicPr>
          <p:cNvPr id="32" name="Picture 31" descr="BioMarin Spectrum Art_RGB.png"/>
          <p:cNvPicPr>
            <a:picLocks noChangeAspect="1"/>
          </p:cNvPicPr>
          <p:nvPr userDrawn="1"/>
        </p:nvPicPr>
        <p:blipFill>
          <a:blip r:embed="rId2"/>
          <a:stretch>
            <a:fillRect/>
          </a:stretch>
        </p:blipFill>
        <p:spPr bwMode="gray">
          <a:xfrm>
            <a:off x="788143" y="2147993"/>
            <a:ext cx="5138767" cy="45719"/>
          </a:xfrm>
          <a:prstGeom prst="rect">
            <a:avLst/>
          </a:prstGeom>
        </p:spPr>
      </p:pic>
      <p:pic>
        <p:nvPicPr>
          <p:cNvPr id="34" name="Picture 33" descr="BioMarin Spectrum Art_RGB.png"/>
          <p:cNvPicPr>
            <a:picLocks noChangeAspect="1"/>
          </p:cNvPicPr>
          <p:nvPr userDrawn="1"/>
        </p:nvPicPr>
        <p:blipFill>
          <a:blip r:embed="rId2"/>
          <a:stretch>
            <a:fillRect/>
          </a:stretch>
        </p:blipFill>
        <p:spPr bwMode="gray">
          <a:xfrm>
            <a:off x="6272185" y="2145368"/>
            <a:ext cx="5138767" cy="45719"/>
          </a:xfrm>
          <a:prstGeom prst="rect">
            <a:avLst/>
          </a:prstGeom>
        </p:spPr>
      </p:pic>
    </p:spTree>
    <p:extLst>
      <p:ext uri="{BB962C8B-B14F-4D97-AF65-F5344CB8AC3E}">
        <p14:creationId xmlns:p14="http://schemas.microsoft.com/office/powerpoint/2010/main" val="1058056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Format C">
    <p:spTree>
      <p:nvGrpSpPr>
        <p:cNvPr id="1" name=""/>
        <p:cNvGrpSpPr/>
        <p:nvPr/>
      </p:nvGrpSpPr>
      <p:grpSpPr>
        <a:xfrm>
          <a:off x="0" y="0"/>
          <a:ext cx="0" cy="0"/>
          <a:chOff x="0" y="0"/>
          <a:chExt cx="0" cy="0"/>
        </a:xfrm>
      </p:grpSpPr>
      <p:grpSp>
        <p:nvGrpSpPr>
          <p:cNvPr id="23" name="Group 22"/>
          <p:cNvGrpSpPr/>
          <p:nvPr userDrawn="1"/>
        </p:nvGrpSpPr>
        <p:grpSpPr bwMode="gray">
          <a:xfrm>
            <a:off x="7839964" y="2156479"/>
            <a:ext cx="3581400" cy="4118909"/>
            <a:chOff x="5854700" y="2283479"/>
            <a:chExt cx="2686050" cy="3797176"/>
          </a:xfrm>
        </p:grpSpPr>
        <p:sp>
          <p:nvSpPr>
            <p:cNvPr id="14" name="Rectangle 13"/>
            <p:cNvSpPr/>
            <p:nvPr userDrawn="1"/>
          </p:nvSpPr>
          <p:spPr bwMode="gray">
            <a:xfrm>
              <a:off x="5854700" y="2283479"/>
              <a:ext cx="2685923" cy="3797176"/>
            </a:xfrm>
            <a:prstGeom prst="rect">
              <a:avLst/>
            </a:prstGeom>
            <a:solidFill>
              <a:schemeClr val="bg1">
                <a:lumMod val="75000"/>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7" name="Straight Connector 16"/>
            <p:cNvCxnSpPr/>
            <p:nvPr userDrawn="1"/>
          </p:nvCxnSpPr>
          <p:spPr bwMode="gray">
            <a:xfrm>
              <a:off x="5854701" y="6079067"/>
              <a:ext cx="2686049" cy="1588"/>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userDrawn="1"/>
        </p:nvSpPr>
        <p:spPr bwMode="gray">
          <a:xfrm>
            <a:off x="7840133" y="1790701"/>
            <a:ext cx="3581400" cy="365779"/>
          </a:xfrm>
          <a:prstGeom prst="rect">
            <a:avLst/>
          </a:prstGeom>
          <a:solidFill>
            <a:srgbClr val="6464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26631"/>
              </a:solidFill>
            </a:endParaRPr>
          </a:p>
        </p:txBody>
      </p:sp>
      <p:pic>
        <p:nvPicPr>
          <p:cNvPr id="26" name="Picture 25" descr="BioMarin Spectrum Art_RGB.png"/>
          <p:cNvPicPr>
            <a:picLocks noChangeAspect="1"/>
          </p:cNvPicPr>
          <p:nvPr userDrawn="1"/>
        </p:nvPicPr>
        <p:blipFill>
          <a:blip r:embed="rId2"/>
          <a:stretch>
            <a:fillRect/>
          </a:stretch>
        </p:blipFill>
        <p:spPr bwMode="gray">
          <a:xfrm>
            <a:off x="7840135" y="2147992"/>
            <a:ext cx="3581399" cy="49445"/>
          </a:xfrm>
          <a:prstGeom prst="rect">
            <a:avLst/>
          </a:prstGeom>
        </p:spPr>
      </p:pic>
      <p:pic>
        <p:nvPicPr>
          <p:cNvPr id="25" name="Picture 24" descr="BioMarin Spectrum Art_RGB.png"/>
          <p:cNvPicPr>
            <a:picLocks noChangeAspect="1"/>
          </p:cNvPicPr>
          <p:nvPr userDrawn="1"/>
        </p:nvPicPr>
        <p:blipFill>
          <a:blip r:embed="rId2"/>
          <a:stretch>
            <a:fillRect/>
          </a:stretch>
        </p:blipFill>
        <p:spPr bwMode="gray">
          <a:xfrm>
            <a:off x="788144" y="2147992"/>
            <a:ext cx="6679457" cy="49444"/>
          </a:xfrm>
          <a:prstGeom prst="rect">
            <a:avLst/>
          </a:prstGeom>
        </p:spPr>
      </p:pic>
      <p:grpSp>
        <p:nvGrpSpPr>
          <p:cNvPr id="22" name="Group 21"/>
          <p:cNvGrpSpPr/>
          <p:nvPr userDrawn="1"/>
        </p:nvGrpSpPr>
        <p:grpSpPr bwMode="gray">
          <a:xfrm>
            <a:off x="785528" y="2197436"/>
            <a:ext cx="6682073" cy="4077952"/>
            <a:chOff x="639945" y="2283479"/>
            <a:chExt cx="5011555" cy="3797176"/>
          </a:xfrm>
        </p:grpSpPr>
        <p:sp>
          <p:nvSpPr>
            <p:cNvPr id="9" name="Rectangle 8"/>
            <p:cNvSpPr/>
            <p:nvPr/>
          </p:nvSpPr>
          <p:spPr bwMode="gray">
            <a:xfrm>
              <a:off x="639945" y="2283479"/>
              <a:ext cx="5011318" cy="379717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2" name="Straight Connector 11"/>
            <p:cNvCxnSpPr/>
            <p:nvPr/>
          </p:nvCxnSpPr>
          <p:spPr bwMode="gray">
            <a:xfrm>
              <a:off x="639946" y="6079067"/>
              <a:ext cx="5011554" cy="1588"/>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grpSp>
      <p:sp>
        <p:nvSpPr>
          <p:cNvPr id="7" name="Title 36"/>
          <p:cNvSpPr>
            <a:spLocks noGrp="1"/>
          </p:cNvSpPr>
          <p:nvPr>
            <p:ph type="title" hasCustomPrompt="1"/>
          </p:nvPr>
        </p:nvSpPr>
        <p:spPr bwMode="gray">
          <a:xfrm>
            <a:off x="785285" y="1112838"/>
            <a:ext cx="7497935" cy="614362"/>
          </a:xfrm>
          <a:prstGeom prst="rect">
            <a:avLst/>
          </a:prstGeom>
        </p:spPr>
        <p:txBody>
          <a:bodyPr vert="horz"/>
          <a:lstStyle>
            <a:lvl1pPr algn="l">
              <a:defRPr sz="2500" b="1">
                <a:solidFill>
                  <a:srgbClr val="393996"/>
                </a:solidFill>
                <a:latin typeface="Arial"/>
                <a:cs typeface="Arial"/>
              </a:defRPr>
            </a:lvl1pPr>
          </a:lstStyle>
          <a:p>
            <a:r>
              <a:rPr lang="en-US" dirty="0"/>
              <a:t>Table Format: Sample 3</a:t>
            </a:r>
          </a:p>
        </p:txBody>
      </p:sp>
      <p:sp>
        <p:nvSpPr>
          <p:cNvPr id="10" name="Rectangle 9"/>
          <p:cNvSpPr/>
          <p:nvPr/>
        </p:nvSpPr>
        <p:spPr bwMode="gray">
          <a:xfrm>
            <a:off x="785528" y="1790701"/>
            <a:ext cx="6682073" cy="365779"/>
          </a:xfrm>
          <a:prstGeom prst="rect">
            <a:avLst/>
          </a:prstGeom>
          <a:solidFill>
            <a:srgbClr val="6464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26631"/>
              </a:solidFill>
            </a:endParaRPr>
          </a:p>
        </p:txBody>
      </p:sp>
      <p:sp>
        <p:nvSpPr>
          <p:cNvPr id="18" name="Text Placeholder 29"/>
          <p:cNvSpPr>
            <a:spLocks noGrp="1"/>
          </p:cNvSpPr>
          <p:nvPr userDrawn="1">
            <p:ph type="body" sz="quarter" idx="18"/>
          </p:nvPr>
        </p:nvSpPr>
        <p:spPr bwMode="gray">
          <a:xfrm>
            <a:off x="937684" y="1790700"/>
            <a:ext cx="4830939" cy="354667"/>
          </a:xfrm>
          <a:prstGeom prst="rect">
            <a:avLst/>
          </a:prstGeom>
        </p:spPr>
        <p:txBody>
          <a:bodyPr vert="horz" anchor="ctr"/>
          <a:lstStyle>
            <a:lvl1pPr>
              <a:buFontTx/>
              <a:buNone/>
              <a:defRPr sz="1400" b="1">
                <a:solidFill>
                  <a:srgbClr val="FFFFFF"/>
                </a:solidFill>
                <a:latin typeface="Arial"/>
                <a:cs typeface="Arial"/>
              </a:defRPr>
            </a:lvl1pPr>
          </a:lstStyle>
          <a:p>
            <a:pPr lvl="0"/>
            <a:r>
              <a:rPr lang="en-US"/>
              <a:t>Click to edit Master text styles</a:t>
            </a:r>
          </a:p>
        </p:txBody>
      </p:sp>
      <p:sp>
        <p:nvSpPr>
          <p:cNvPr id="19" name="Text Placeholder 32"/>
          <p:cNvSpPr>
            <a:spLocks noGrp="1"/>
          </p:cNvSpPr>
          <p:nvPr userDrawn="1">
            <p:ph type="body" sz="quarter" idx="20"/>
          </p:nvPr>
        </p:nvSpPr>
        <p:spPr bwMode="gray">
          <a:xfrm>
            <a:off x="938170" y="2327998"/>
            <a:ext cx="6343163" cy="3787053"/>
          </a:xfrm>
          <a:prstGeom prst="rect">
            <a:avLst/>
          </a:prstGeom>
        </p:spPr>
        <p:txBody>
          <a:bodyPr vert="horz"/>
          <a:lstStyle>
            <a:lvl1pPr>
              <a:buClr>
                <a:srgbClr val="353D98"/>
              </a:buClr>
              <a:defRPr sz="120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lvl="0"/>
            <a:r>
              <a:rPr lang="en-US"/>
              <a:t>Click to edit Master text styles</a:t>
            </a:r>
          </a:p>
        </p:txBody>
      </p:sp>
      <p:sp>
        <p:nvSpPr>
          <p:cNvPr id="20" name="Text Placeholder 29"/>
          <p:cNvSpPr>
            <a:spLocks noGrp="1"/>
          </p:cNvSpPr>
          <p:nvPr userDrawn="1">
            <p:ph type="body" sz="quarter" idx="21"/>
          </p:nvPr>
        </p:nvSpPr>
        <p:spPr bwMode="gray">
          <a:xfrm>
            <a:off x="8008980" y="1790700"/>
            <a:ext cx="3293864" cy="354667"/>
          </a:xfrm>
          <a:prstGeom prst="rect">
            <a:avLst/>
          </a:prstGeom>
        </p:spPr>
        <p:txBody>
          <a:bodyPr vert="horz" anchor="ctr"/>
          <a:lstStyle>
            <a:lvl1pPr>
              <a:buFontTx/>
              <a:buNone/>
              <a:defRPr sz="1400" b="1">
                <a:solidFill>
                  <a:srgbClr val="FFFFFF"/>
                </a:solidFill>
                <a:latin typeface="Arial"/>
                <a:cs typeface="Arial"/>
              </a:defRPr>
            </a:lvl1pPr>
          </a:lstStyle>
          <a:p>
            <a:pPr lvl="0"/>
            <a:r>
              <a:rPr lang="en-US"/>
              <a:t>Click to edit Master text styles</a:t>
            </a:r>
          </a:p>
        </p:txBody>
      </p:sp>
      <p:sp>
        <p:nvSpPr>
          <p:cNvPr id="21" name="Text Placeholder 32"/>
          <p:cNvSpPr>
            <a:spLocks noGrp="1"/>
          </p:cNvSpPr>
          <p:nvPr userDrawn="1">
            <p:ph type="body" sz="quarter" idx="22"/>
          </p:nvPr>
        </p:nvSpPr>
        <p:spPr bwMode="gray">
          <a:xfrm>
            <a:off x="8009467" y="2327998"/>
            <a:ext cx="3293533" cy="3787053"/>
          </a:xfrm>
          <a:prstGeom prst="rect">
            <a:avLst/>
          </a:prstGeom>
        </p:spPr>
        <p:txBody>
          <a:bodyPr vert="horz"/>
          <a:lstStyle>
            <a:lvl1pPr>
              <a:buClr>
                <a:srgbClr val="353D98"/>
              </a:buClr>
              <a:defRPr sz="120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521810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Format D">
    <p:spTree>
      <p:nvGrpSpPr>
        <p:cNvPr id="1" name=""/>
        <p:cNvGrpSpPr/>
        <p:nvPr/>
      </p:nvGrpSpPr>
      <p:grpSpPr>
        <a:xfrm>
          <a:off x="0" y="0"/>
          <a:ext cx="0" cy="0"/>
          <a:chOff x="0" y="0"/>
          <a:chExt cx="0" cy="0"/>
        </a:xfrm>
      </p:grpSpPr>
      <p:sp>
        <p:nvSpPr>
          <p:cNvPr id="16" name="Rectangle 15"/>
          <p:cNvSpPr/>
          <p:nvPr userDrawn="1"/>
        </p:nvSpPr>
        <p:spPr bwMode="gray">
          <a:xfrm>
            <a:off x="853260" y="1798639"/>
            <a:ext cx="10564041" cy="447887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7" name="Rectangle 16"/>
          <p:cNvSpPr/>
          <p:nvPr/>
        </p:nvSpPr>
        <p:spPr bwMode="gray">
          <a:xfrm>
            <a:off x="853262" y="1798638"/>
            <a:ext cx="2372541" cy="4478874"/>
          </a:xfrm>
          <a:prstGeom prst="rect">
            <a:avLst/>
          </a:prstGeom>
          <a:solidFill>
            <a:srgbClr val="6464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26631"/>
              </a:solidFill>
            </a:endParaRPr>
          </a:p>
        </p:txBody>
      </p:sp>
      <p:sp>
        <p:nvSpPr>
          <p:cNvPr id="20" name="Text Placeholder 29"/>
          <p:cNvSpPr>
            <a:spLocks noGrp="1"/>
          </p:cNvSpPr>
          <p:nvPr userDrawn="1">
            <p:ph type="body" sz="quarter" idx="23"/>
          </p:nvPr>
        </p:nvSpPr>
        <p:spPr bwMode="gray">
          <a:xfrm>
            <a:off x="946152" y="1830835"/>
            <a:ext cx="2220385" cy="439991"/>
          </a:xfrm>
          <a:prstGeom prst="rect">
            <a:avLst/>
          </a:prstGeom>
        </p:spPr>
        <p:txBody>
          <a:bodyPr vert="horz" anchor="ctr">
            <a:noAutofit/>
          </a:bodyPr>
          <a:lstStyle>
            <a:lvl1pPr>
              <a:buFontTx/>
              <a:buNone/>
              <a:defRPr sz="1200" b="1">
                <a:solidFill>
                  <a:srgbClr val="FFFFFF"/>
                </a:solidFill>
                <a:latin typeface="Arial"/>
                <a:cs typeface="Arial"/>
              </a:defRPr>
            </a:lvl1pPr>
          </a:lstStyle>
          <a:p>
            <a:pPr lvl="0"/>
            <a:r>
              <a:rPr lang="en-US"/>
              <a:t>Click to edit Master text styles</a:t>
            </a:r>
          </a:p>
        </p:txBody>
      </p:sp>
      <p:sp>
        <p:nvSpPr>
          <p:cNvPr id="25" name="Text Placeholder 29"/>
          <p:cNvSpPr>
            <a:spLocks noGrp="1"/>
          </p:cNvSpPr>
          <p:nvPr>
            <p:ph type="body" sz="quarter" idx="25"/>
          </p:nvPr>
        </p:nvSpPr>
        <p:spPr bwMode="gray">
          <a:xfrm>
            <a:off x="946152" y="2270826"/>
            <a:ext cx="2220385" cy="439991"/>
          </a:xfrm>
          <a:prstGeom prst="rect">
            <a:avLst/>
          </a:prstGeom>
        </p:spPr>
        <p:txBody>
          <a:bodyPr vert="horz" anchor="ctr">
            <a:noAutofit/>
          </a:bodyPr>
          <a:lstStyle>
            <a:lvl1pPr>
              <a:buFontTx/>
              <a:buNone/>
              <a:defRPr sz="1200" b="1">
                <a:solidFill>
                  <a:srgbClr val="FFFFFF"/>
                </a:solidFill>
                <a:latin typeface="Arial"/>
                <a:cs typeface="Arial"/>
              </a:defRPr>
            </a:lvl1pPr>
          </a:lstStyle>
          <a:p>
            <a:pPr lvl="0"/>
            <a:r>
              <a:rPr lang="en-US"/>
              <a:t>Click to edit Master text styles</a:t>
            </a:r>
          </a:p>
        </p:txBody>
      </p:sp>
      <p:sp>
        <p:nvSpPr>
          <p:cNvPr id="28" name="Text Placeholder 29"/>
          <p:cNvSpPr>
            <a:spLocks noGrp="1"/>
          </p:cNvSpPr>
          <p:nvPr>
            <p:ph type="body" sz="quarter" idx="27"/>
          </p:nvPr>
        </p:nvSpPr>
        <p:spPr bwMode="gray">
          <a:xfrm>
            <a:off x="946152" y="2710817"/>
            <a:ext cx="2220385" cy="439991"/>
          </a:xfrm>
          <a:prstGeom prst="rect">
            <a:avLst/>
          </a:prstGeom>
        </p:spPr>
        <p:txBody>
          <a:bodyPr vert="horz" anchor="ctr">
            <a:noAutofit/>
          </a:bodyPr>
          <a:lstStyle>
            <a:lvl1pPr>
              <a:buFontTx/>
              <a:buNone/>
              <a:defRPr sz="1200" b="1">
                <a:solidFill>
                  <a:srgbClr val="FFFFFF"/>
                </a:solidFill>
                <a:latin typeface="Arial"/>
                <a:cs typeface="Arial"/>
              </a:defRPr>
            </a:lvl1pPr>
          </a:lstStyle>
          <a:p>
            <a:pPr lvl="0"/>
            <a:r>
              <a:rPr lang="en-US"/>
              <a:t>Click to edit Master text styles</a:t>
            </a:r>
          </a:p>
        </p:txBody>
      </p:sp>
      <p:sp>
        <p:nvSpPr>
          <p:cNvPr id="32" name="Text Placeholder 29"/>
          <p:cNvSpPr>
            <a:spLocks noGrp="1"/>
          </p:cNvSpPr>
          <p:nvPr>
            <p:ph type="body" sz="quarter" idx="29"/>
          </p:nvPr>
        </p:nvSpPr>
        <p:spPr bwMode="gray">
          <a:xfrm>
            <a:off x="946152" y="3165181"/>
            <a:ext cx="2220385" cy="448331"/>
          </a:xfrm>
          <a:prstGeom prst="rect">
            <a:avLst/>
          </a:prstGeom>
        </p:spPr>
        <p:txBody>
          <a:bodyPr vert="horz" anchor="ctr">
            <a:noAutofit/>
          </a:bodyPr>
          <a:lstStyle>
            <a:lvl1pPr>
              <a:buFontTx/>
              <a:buNone/>
              <a:defRPr sz="1200" b="1">
                <a:solidFill>
                  <a:srgbClr val="FFFFFF"/>
                </a:solidFill>
                <a:latin typeface="Arial"/>
                <a:cs typeface="Arial"/>
              </a:defRPr>
            </a:lvl1pPr>
          </a:lstStyle>
          <a:p>
            <a:pPr lvl="0"/>
            <a:r>
              <a:rPr lang="en-US"/>
              <a:t>Click to edit Master text styles</a:t>
            </a:r>
          </a:p>
        </p:txBody>
      </p:sp>
      <p:sp>
        <p:nvSpPr>
          <p:cNvPr id="35" name="Text Placeholder 29"/>
          <p:cNvSpPr>
            <a:spLocks noGrp="1"/>
          </p:cNvSpPr>
          <p:nvPr>
            <p:ph type="body" sz="quarter" idx="31"/>
          </p:nvPr>
        </p:nvSpPr>
        <p:spPr bwMode="gray">
          <a:xfrm>
            <a:off x="946152" y="3613512"/>
            <a:ext cx="2220385" cy="438000"/>
          </a:xfrm>
          <a:prstGeom prst="rect">
            <a:avLst/>
          </a:prstGeom>
        </p:spPr>
        <p:txBody>
          <a:bodyPr vert="horz" anchor="ctr">
            <a:noAutofit/>
          </a:bodyPr>
          <a:lstStyle>
            <a:lvl1pPr>
              <a:buFontTx/>
              <a:buNone/>
              <a:defRPr sz="1200" b="1">
                <a:solidFill>
                  <a:srgbClr val="FFFFFF"/>
                </a:solidFill>
                <a:latin typeface="Arial"/>
                <a:cs typeface="Arial"/>
              </a:defRPr>
            </a:lvl1pPr>
          </a:lstStyle>
          <a:p>
            <a:pPr lvl="0"/>
            <a:r>
              <a:rPr lang="en-US"/>
              <a:t>Click to edit Master text styles</a:t>
            </a:r>
          </a:p>
        </p:txBody>
      </p:sp>
      <p:sp>
        <p:nvSpPr>
          <p:cNvPr id="39" name="Text Placeholder 29"/>
          <p:cNvSpPr>
            <a:spLocks noGrp="1"/>
          </p:cNvSpPr>
          <p:nvPr>
            <p:ph type="body" sz="quarter" idx="33"/>
          </p:nvPr>
        </p:nvSpPr>
        <p:spPr bwMode="gray">
          <a:xfrm>
            <a:off x="946152" y="4051512"/>
            <a:ext cx="2220385" cy="459040"/>
          </a:xfrm>
          <a:prstGeom prst="rect">
            <a:avLst/>
          </a:prstGeom>
        </p:spPr>
        <p:txBody>
          <a:bodyPr vert="horz" anchor="ctr">
            <a:normAutofit/>
          </a:bodyPr>
          <a:lstStyle>
            <a:lvl1pPr>
              <a:buFontTx/>
              <a:buNone/>
              <a:defRPr sz="1200" b="1">
                <a:solidFill>
                  <a:srgbClr val="FFFFFF"/>
                </a:solidFill>
                <a:latin typeface="Arial"/>
                <a:cs typeface="Arial"/>
              </a:defRPr>
            </a:lvl1pPr>
          </a:lstStyle>
          <a:p>
            <a:pPr lvl="0"/>
            <a:r>
              <a:rPr lang="en-US"/>
              <a:t>Click to edit Master text styles</a:t>
            </a:r>
          </a:p>
        </p:txBody>
      </p:sp>
      <p:sp>
        <p:nvSpPr>
          <p:cNvPr id="42" name="Text Placeholder 29"/>
          <p:cNvSpPr>
            <a:spLocks noGrp="1"/>
          </p:cNvSpPr>
          <p:nvPr>
            <p:ph type="body" sz="quarter" idx="35"/>
          </p:nvPr>
        </p:nvSpPr>
        <p:spPr bwMode="gray">
          <a:xfrm>
            <a:off x="946152" y="4510553"/>
            <a:ext cx="2220385" cy="429709"/>
          </a:xfrm>
          <a:prstGeom prst="rect">
            <a:avLst/>
          </a:prstGeom>
        </p:spPr>
        <p:txBody>
          <a:bodyPr vert="horz" anchor="ctr">
            <a:noAutofit/>
          </a:bodyPr>
          <a:lstStyle>
            <a:lvl1pPr>
              <a:buFontTx/>
              <a:buNone/>
              <a:defRPr sz="1200" b="1">
                <a:solidFill>
                  <a:srgbClr val="FFFFFF"/>
                </a:solidFill>
                <a:latin typeface="Arial"/>
                <a:cs typeface="Arial"/>
              </a:defRPr>
            </a:lvl1pPr>
          </a:lstStyle>
          <a:p>
            <a:pPr lvl="0"/>
            <a:r>
              <a:rPr lang="en-US"/>
              <a:t>Click to edit Master text styles</a:t>
            </a:r>
          </a:p>
        </p:txBody>
      </p:sp>
      <p:sp>
        <p:nvSpPr>
          <p:cNvPr id="45" name="Text Placeholder 29"/>
          <p:cNvSpPr>
            <a:spLocks noGrp="1"/>
          </p:cNvSpPr>
          <p:nvPr>
            <p:ph type="body" sz="quarter" idx="37"/>
          </p:nvPr>
        </p:nvSpPr>
        <p:spPr bwMode="gray">
          <a:xfrm>
            <a:off x="946152" y="4940262"/>
            <a:ext cx="2220385" cy="446341"/>
          </a:xfrm>
          <a:prstGeom prst="rect">
            <a:avLst/>
          </a:prstGeom>
        </p:spPr>
        <p:txBody>
          <a:bodyPr vert="horz" anchor="ctr">
            <a:noAutofit/>
          </a:bodyPr>
          <a:lstStyle>
            <a:lvl1pPr>
              <a:buFontTx/>
              <a:buNone/>
              <a:defRPr sz="1200" b="1">
                <a:solidFill>
                  <a:srgbClr val="FFFFFF"/>
                </a:solidFill>
                <a:latin typeface="Arial"/>
                <a:cs typeface="Arial"/>
              </a:defRPr>
            </a:lvl1pPr>
          </a:lstStyle>
          <a:p>
            <a:pPr lvl="0"/>
            <a:r>
              <a:rPr lang="en-US"/>
              <a:t>Click to edit Master text styles</a:t>
            </a:r>
          </a:p>
        </p:txBody>
      </p:sp>
      <p:cxnSp>
        <p:nvCxnSpPr>
          <p:cNvPr id="19" name="Straight Connector 18"/>
          <p:cNvCxnSpPr/>
          <p:nvPr/>
        </p:nvCxnSpPr>
        <p:spPr bwMode="gray">
          <a:xfrm>
            <a:off x="853261" y="2269151"/>
            <a:ext cx="10564039" cy="1675"/>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gray">
          <a:xfrm>
            <a:off x="853261" y="2709142"/>
            <a:ext cx="10564039" cy="1675"/>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gray">
          <a:xfrm>
            <a:off x="853261" y="3150808"/>
            <a:ext cx="10564039" cy="1675"/>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gray">
          <a:xfrm>
            <a:off x="853261" y="3603497"/>
            <a:ext cx="10564039" cy="1675"/>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gray">
          <a:xfrm>
            <a:off x="853261" y="4051513"/>
            <a:ext cx="10564039" cy="1675"/>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gray">
          <a:xfrm>
            <a:off x="853261" y="4501946"/>
            <a:ext cx="10564039" cy="1675"/>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gray">
          <a:xfrm>
            <a:off x="853261" y="4940262"/>
            <a:ext cx="10564039" cy="1675"/>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gray">
          <a:xfrm>
            <a:off x="853261" y="5386603"/>
            <a:ext cx="10564039" cy="1675"/>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gray">
          <a:xfrm>
            <a:off x="853261" y="5830688"/>
            <a:ext cx="10564039" cy="1675"/>
          </a:xfrm>
          <a:prstGeom prst="line">
            <a:avLst/>
          </a:prstGeom>
          <a:ln>
            <a:solidFill>
              <a:srgbClr val="A0A0A0"/>
            </a:solidFill>
          </a:ln>
        </p:spPr>
        <p:style>
          <a:lnRef idx="1">
            <a:schemeClr val="accent1"/>
          </a:lnRef>
          <a:fillRef idx="0">
            <a:schemeClr val="accent1"/>
          </a:fillRef>
          <a:effectRef idx="0">
            <a:schemeClr val="accent1"/>
          </a:effectRef>
          <a:fontRef idx="minor">
            <a:schemeClr val="tx1"/>
          </a:fontRef>
        </p:style>
      </p:cxnSp>
      <p:sp>
        <p:nvSpPr>
          <p:cNvPr id="51" name="Text Placeholder 29"/>
          <p:cNvSpPr>
            <a:spLocks noGrp="1"/>
          </p:cNvSpPr>
          <p:nvPr userDrawn="1">
            <p:ph type="body" sz="quarter" idx="41"/>
          </p:nvPr>
        </p:nvSpPr>
        <p:spPr bwMode="gray">
          <a:xfrm>
            <a:off x="946152" y="5390697"/>
            <a:ext cx="2220385" cy="439991"/>
          </a:xfrm>
          <a:prstGeom prst="rect">
            <a:avLst/>
          </a:prstGeom>
        </p:spPr>
        <p:txBody>
          <a:bodyPr vert="horz" anchor="ctr">
            <a:noAutofit/>
          </a:bodyPr>
          <a:lstStyle>
            <a:lvl1pPr>
              <a:buFontTx/>
              <a:buNone/>
              <a:defRPr sz="1200" b="1">
                <a:solidFill>
                  <a:srgbClr val="FFFFFF"/>
                </a:solidFill>
                <a:latin typeface="Arial"/>
                <a:cs typeface="Arial"/>
              </a:defRPr>
            </a:lvl1pPr>
          </a:lstStyle>
          <a:p>
            <a:pPr lvl="0"/>
            <a:r>
              <a:rPr lang="en-US"/>
              <a:t>Click to edit Master text styles</a:t>
            </a:r>
          </a:p>
        </p:txBody>
      </p:sp>
      <p:sp>
        <p:nvSpPr>
          <p:cNvPr id="54" name="Text Placeholder 29"/>
          <p:cNvSpPr>
            <a:spLocks noGrp="1"/>
          </p:cNvSpPr>
          <p:nvPr userDrawn="1">
            <p:ph type="body" sz="quarter" idx="43"/>
          </p:nvPr>
        </p:nvSpPr>
        <p:spPr bwMode="gray">
          <a:xfrm>
            <a:off x="946152" y="5830688"/>
            <a:ext cx="2220385" cy="439990"/>
          </a:xfrm>
          <a:prstGeom prst="rect">
            <a:avLst/>
          </a:prstGeom>
        </p:spPr>
        <p:txBody>
          <a:bodyPr vert="horz" anchor="ctr">
            <a:noAutofit/>
          </a:bodyPr>
          <a:lstStyle>
            <a:lvl1pPr>
              <a:buFontTx/>
              <a:buNone/>
              <a:defRPr sz="1200" b="1">
                <a:solidFill>
                  <a:srgbClr val="FFFFFF"/>
                </a:solidFill>
                <a:latin typeface="Arial"/>
                <a:cs typeface="Arial"/>
              </a:defRPr>
            </a:lvl1pPr>
          </a:lstStyle>
          <a:p>
            <a:pPr lvl="0"/>
            <a:r>
              <a:rPr lang="en-US"/>
              <a:t>Click to edit Master text styles</a:t>
            </a:r>
          </a:p>
        </p:txBody>
      </p:sp>
      <p:sp>
        <p:nvSpPr>
          <p:cNvPr id="55" name="Text Placeholder 32"/>
          <p:cNvSpPr>
            <a:spLocks noGrp="1"/>
          </p:cNvSpPr>
          <p:nvPr userDrawn="1">
            <p:ph type="body" sz="quarter" idx="44"/>
          </p:nvPr>
        </p:nvSpPr>
        <p:spPr bwMode="gray">
          <a:xfrm>
            <a:off x="3454400" y="5830688"/>
            <a:ext cx="7670800" cy="439991"/>
          </a:xfrm>
          <a:prstGeom prst="rect">
            <a:avLst/>
          </a:prstGeom>
        </p:spPr>
        <p:txBody>
          <a:bodyPr vert="horz" anchor="t">
            <a:normAutofit/>
          </a:bodyPr>
          <a:lstStyle>
            <a:lvl1pPr marL="342900" marR="0" indent="-342900" algn="l" defTabSz="457200" rtl="0" eaLnBrk="1" fontAlgn="auto" latinLnBrk="0" hangingPunct="1">
              <a:lnSpc>
                <a:spcPct val="100000"/>
              </a:lnSpc>
              <a:spcBef>
                <a:spcPct val="20000"/>
              </a:spcBef>
              <a:spcAft>
                <a:spcPts val="0"/>
              </a:spcAft>
              <a:buClr>
                <a:srgbClr val="353D98"/>
              </a:buClr>
              <a:buSzTx/>
              <a:buFont typeface="Arial"/>
              <a:buNone/>
              <a:tabLst/>
              <a:defRPr sz="1200" baseline="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marL="342900" marR="0" lvl="0" indent="-342900" algn="l" defTabSz="457200" rtl="0" eaLnBrk="1" fontAlgn="auto" latinLnBrk="0" hangingPunct="1">
              <a:lnSpc>
                <a:spcPct val="100000"/>
              </a:lnSpc>
              <a:spcBef>
                <a:spcPct val="20000"/>
              </a:spcBef>
              <a:spcAft>
                <a:spcPts val="0"/>
              </a:spcAft>
              <a:buClr>
                <a:srgbClr val="353D98"/>
              </a:buClr>
              <a:buSzTx/>
              <a:buFont typeface="Arial"/>
              <a:buNone/>
              <a:tabLst/>
              <a:defRPr/>
            </a:pPr>
            <a:r>
              <a:rPr lang="en-US"/>
              <a:t>Click to edit Master text styles</a:t>
            </a:r>
          </a:p>
        </p:txBody>
      </p:sp>
      <p:sp>
        <p:nvSpPr>
          <p:cNvPr id="58" name="Text Placeholder 32"/>
          <p:cNvSpPr>
            <a:spLocks noGrp="1"/>
          </p:cNvSpPr>
          <p:nvPr userDrawn="1">
            <p:ph type="body" sz="quarter" idx="45"/>
          </p:nvPr>
        </p:nvSpPr>
        <p:spPr bwMode="gray">
          <a:xfrm>
            <a:off x="3454400" y="5390697"/>
            <a:ext cx="7670800" cy="439991"/>
          </a:xfrm>
          <a:prstGeom prst="rect">
            <a:avLst/>
          </a:prstGeom>
        </p:spPr>
        <p:txBody>
          <a:bodyPr vert="horz" anchor="t">
            <a:normAutofit/>
          </a:bodyPr>
          <a:lstStyle>
            <a:lvl1pPr marL="342900" marR="0" indent="-342900" algn="l" defTabSz="457200" rtl="0" eaLnBrk="1" fontAlgn="auto" latinLnBrk="0" hangingPunct="1">
              <a:lnSpc>
                <a:spcPct val="100000"/>
              </a:lnSpc>
              <a:spcBef>
                <a:spcPct val="20000"/>
              </a:spcBef>
              <a:spcAft>
                <a:spcPts val="0"/>
              </a:spcAft>
              <a:buClr>
                <a:srgbClr val="353D98"/>
              </a:buClr>
              <a:buSzTx/>
              <a:buFont typeface="Arial"/>
              <a:buNone/>
              <a:tabLst/>
              <a:defRPr sz="1200" baseline="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marL="342900" marR="0" lvl="0" indent="-342900" algn="l" defTabSz="457200" rtl="0" eaLnBrk="1" fontAlgn="auto" latinLnBrk="0" hangingPunct="1">
              <a:lnSpc>
                <a:spcPct val="100000"/>
              </a:lnSpc>
              <a:spcBef>
                <a:spcPct val="20000"/>
              </a:spcBef>
              <a:spcAft>
                <a:spcPts val="0"/>
              </a:spcAft>
              <a:buClr>
                <a:srgbClr val="353D98"/>
              </a:buClr>
              <a:buSzTx/>
              <a:buFont typeface="Arial"/>
              <a:buNone/>
              <a:tabLst/>
              <a:defRPr/>
            </a:pPr>
            <a:r>
              <a:rPr lang="en-US"/>
              <a:t>Click to edit Master text styles</a:t>
            </a:r>
          </a:p>
        </p:txBody>
      </p:sp>
      <p:sp>
        <p:nvSpPr>
          <p:cNvPr id="59" name="Text Placeholder 32"/>
          <p:cNvSpPr>
            <a:spLocks noGrp="1"/>
          </p:cNvSpPr>
          <p:nvPr userDrawn="1">
            <p:ph type="body" sz="quarter" idx="46"/>
          </p:nvPr>
        </p:nvSpPr>
        <p:spPr bwMode="gray">
          <a:xfrm>
            <a:off x="3454400" y="4948287"/>
            <a:ext cx="7670800" cy="439991"/>
          </a:xfrm>
          <a:prstGeom prst="rect">
            <a:avLst/>
          </a:prstGeom>
        </p:spPr>
        <p:txBody>
          <a:bodyPr vert="horz" anchor="t">
            <a:normAutofit/>
          </a:bodyPr>
          <a:lstStyle>
            <a:lvl1pPr marL="342900" marR="0" indent="-342900" algn="l" defTabSz="457200" rtl="0" eaLnBrk="1" fontAlgn="auto" latinLnBrk="0" hangingPunct="1">
              <a:lnSpc>
                <a:spcPct val="100000"/>
              </a:lnSpc>
              <a:spcBef>
                <a:spcPct val="20000"/>
              </a:spcBef>
              <a:spcAft>
                <a:spcPts val="0"/>
              </a:spcAft>
              <a:buClr>
                <a:srgbClr val="353D98"/>
              </a:buClr>
              <a:buSzTx/>
              <a:buFont typeface="Arial"/>
              <a:buNone/>
              <a:tabLst/>
              <a:defRPr sz="1200" baseline="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marL="342900" marR="0" lvl="0" indent="-342900" algn="l" defTabSz="457200" rtl="0" eaLnBrk="1" fontAlgn="auto" latinLnBrk="0" hangingPunct="1">
              <a:lnSpc>
                <a:spcPct val="100000"/>
              </a:lnSpc>
              <a:spcBef>
                <a:spcPct val="20000"/>
              </a:spcBef>
              <a:spcAft>
                <a:spcPts val="0"/>
              </a:spcAft>
              <a:buClr>
                <a:srgbClr val="353D98"/>
              </a:buClr>
              <a:buSzTx/>
              <a:buFont typeface="Arial"/>
              <a:buNone/>
              <a:tabLst/>
              <a:defRPr/>
            </a:pPr>
            <a:r>
              <a:rPr lang="en-US"/>
              <a:t>Click to edit Master text styles</a:t>
            </a:r>
          </a:p>
        </p:txBody>
      </p:sp>
      <p:sp>
        <p:nvSpPr>
          <p:cNvPr id="60" name="Text Placeholder 32"/>
          <p:cNvSpPr>
            <a:spLocks noGrp="1"/>
          </p:cNvSpPr>
          <p:nvPr userDrawn="1">
            <p:ph type="body" sz="quarter" idx="47"/>
          </p:nvPr>
        </p:nvSpPr>
        <p:spPr bwMode="gray">
          <a:xfrm>
            <a:off x="3454400" y="4501946"/>
            <a:ext cx="7670800" cy="439991"/>
          </a:xfrm>
          <a:prstGeom prst="rect">
            <a:avLst/>
          </a:prstGeom>
        </p:spPr>
        <p:txBody>
          <a:bodyPr vert="horz" anchor="t">
            <a:normAutofit/>
          </a:bodyPr>
          <a:lstStyle>
            <a:lvl1pPr marL="342900" marR="0" indent="-342900" algn="l" defTabSz="457200" rtl="0" eaLnBrk="1" fontAlgn="auto" latinLnBrk="0" hangingPunct="1">
              <a:lnSpc>
                <a:spcPct val="100000"/>
              </a:lnSpc>
              <a:spcBef>
                <a:spcPct val="20000"/>
              </a:spcBef>
              <a:spcAft>
                <a:spcPts val="0"/>
              </a:spcAft>
              <a:buClr>
                <a:srgbClr val="353D98"/>
              </a:buClr>
              <a:buSzTx/>
              <a:buFont typeface="Arial"/>
              <a:buNone/>
              <a:tabLst/>
              <a:defRPr sz="1200" baseline="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marL="342900" marR="0" lvl="0" indent="-342900" algn="l" defTabSz="457200" rtl="0" eaLnBrk="1" fontAlgn="auto" latinLnBrk="0" hangingPunct="1">
              <a:lnSpc>
                <a:spcPct val="100000"/>
              </a:lnSpc>
              <a:spcBef>
                <a:spcPct val="20000"/>
              </a:spcBef>
              <a:spcAft>
                <a:spcPts val="0"/>
              </a:spcAft>
              <a:buClr>
                <a:srgbClr val="353D98"/>
              </a:buClr>
              <a:buSzTx/>
              <a:buFont typeface="Arial"/>
              <a:buNone/>
              <a:tabLst/>
              <a:defRPr/>
            </a:pPr>
            <a:r>
              <a:rPr lang="en-US"/>
              <a:t>Click to edit Master text styles</a:t>
            </a:r>
          </a:p>
        </p:txBody>
      </p:sp>
      <p:sp>
        <p:nvSpPr>
          <p:cNvPr id="62" name="Text Placeholder 32"/>
          <p:cNvSpPr>
            <a:spLocks noGrp="1"/>
          </p:cNvSpPr>
          <p:nvPr userDrawn="1">
            <p:ph type="body" sz="quarter" idx="48"/>
          </p:nvPr>
        </p:nvSpPr>
        <p:spPr bwMode="gray">
          <a:xfrm>
            <a:off x="3454400" y="4061957"/>
            <a:ext cx="7670800" cy="439991"/>
          </a:xfrm>
          <a:prstGeom prst="rect">
            <a:avLst/>
          </a:prstGeom>
        </p:spPr>
        <p:txBody>
          <a:bodyPr vert="horz" anchor="t">
            <a:normAutofit/>
          </a:bodyPr>
          <a:lstStyle>
            <a:lvl1pPr marL="342900" marR="0" indent="-342900" algn="l" defTabSz="457200" rtl="0" eaLnBrk="1" fontAlgn="auto" latinLnBrk="0" hangingPunct="1">
              <a:lnSpc>
                <a:spcPct val="100000"/>
              </a:lnSpc>
              <a:spcBef>
                <a:spcPct val="20000"/>
              </a:spcBef>
              <a:spcAft>
                <a:spcPts val="0"/>
              </a:spcAft>
              <a:buClr>
                <a:srgbClr val="353D98"/>
              </a:buClr>
              <a:buSzTx/>
              <a:buFont typeface="Arial"/>
              <a:buNone/>
              <a:tabLst/>
              <a:defRPr sz="1200" baseline="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marL="342900" marR="0" lvl="0" indent="-342900" algn="l" defTabSz="457200" rtl="0" eaLnBrk="1" fontAlgn="auto" latinLnBrk="0" hangingPunct="1">
              <a:lnSpc>
                <a:spcPct val="100000"/>
              </a:lnSpc>
              <a:spcBef>
                <a:spcPct val="20000"/>
              </a:spcBef>
              <a:spcAft>
                <a:spcPts val="0"/>
              </a:spcAft>
              <a:buClr>
                <a:srgbClr val="353D98"/>
              </a:buClr>
              <a:buSzTx/>
              <a:buFont typeface="Arial"/>
              <a:buNone/>
              <a:tabLst/>
              <a:defRPr/>
            </a:pPr>
            <a:r>
              <a:rPr lang="en-US"/>
              <a:t>Click to edit Master text styles</a:t>
            </a:r>
          </a:p>
        </p:txBody>
      </p:sp>
      <p:sp>
        <p:nvSpPr>
          <p:cNvPr id="63" name="Text Placeholder 32"/>
          <p:cNvSpPr>
            <a:spLocks noGrp="1"/>
          </p:cNvSpPr>
          <p:nvPr userDrawn="1">
            <p:ph type="body" sz="quarter" idx="49"/>
          </p:nvPr>
        </p:nvSpPr>
        <p:spPr bwMode="gray">
          <a:xfrm>
            <a:off x="3454400" y="3611522"/>
            <a:ext cx="7670800" cy="439991"/>
          </a:xfrm>
          <a:prstGeom prst="rect">
            <a:avLst/>
          </a:prstGeom>
        </p:spPr>
        <p:txBody>
          <a:bodyPr vert="horz" anchor="t">
            <a:normAutofit/>
          </a:bodyPr>
          <a:lstStyle>
            <a:lvl1pPr marL="342900" marR="0" indent="-342900" algn="l" defTabSz="457200" rtl="0" eaLnBrk="1" fontAlgn="auto" latinLnBrk="0" hangingPunct="1">
              <a:lnSpc>
                <a:spcPct val="100000"/>
              </a:lnSpc>
              <a:spcBef>
                <a:spcPct val="20000"/>
              </a:spcBef>
              <a:spcAft>
                <a:spcPts val="0"/>
              </a:spcAft>
              <a:buClr>
                <a:srgbClr val="353D98"/>
              </a:buClr>
              <a:buSzTx/>
              <a:buFont typeface="Arial"/>
              <a:buNone/>
              <a:tabLst/>
              <a:defRPr sz="1200" baseline="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marL="342900" marR="0" lvl="0" indent="-342900" algn="l" defTabSz="457200" rtl="0" eaLnBrk="1" fontAlgn="auto" latinLnBrk="0" hangingPunct="1">
              <a:lnSpc>
                <a:spcPct val="100000"/>
              </a:lnSpc>
              <a:spcBef>
                <a:spcPct val="20000"/>
              </a:spcBef>
              <a:spcAft>
                <a:spcPts val="0"/>
              </a:spcAft>
              <a:buClr>
                <a:srgbClr val="353D98"/>
              </a:buClr>
              <a:buSzTx/>
              <a:buFont typeface="Arial"/>
              <a:buNone/>
              <a:tabLst/>
              <a:defRPr/>
            </a:pPr>
            <a:r>
              <a:rPr lang="en-US"/>
              <a:t>Click to edit Master text styles</a:t>
            </a:r>
          </a:p>
        </p:txBody>
      </p:sp>
      <p:sp>
        <p:nvSpPr>
          <p:cNvPr id="64" name="Text Placeholder 32"/>
          <p:cNvSpPr>
            <a:spLocks noGrp="1"/>
          </p:cNvSpPr>
          <p:nvPr userDrawn="1">
            <p:ph type="body" sz="quarter" idx="50"/>
          </p:nvPr>
        </p:nvSpPr>
        <p:spPr bwMode="gray">
          <a:xfrm>
            <a:off x="3454400" y="3165181"/>
            <a:ext cx="7670800" cy="439991"/>
          </a:xfrm>
          <a:prstGeom prst="rect">
            <a:avLst/>
          </a:prstGeom>
        </p:spPr>
        <p:txBody>
          <a:bodyPr vert="horz" anchor="t">
            <a:normAutofit/>
          </a:bodyPr>
          <a:lstStyle>
            <a:lvl1pPr marL="342900" marR="0" indent="-342900" algn="l" defTabSz="457200" rtl="0" eaLnBrk="1" fontAlgn="auto" latinLnBrk="0" hangingPunct="1">
              <a:lnSpc>
                <a:spcPct val="100000"/>
              </a:lnSpc>
              <a:spcBef>
                <a:spcPct val="20000"/>
              </a:spcBef>
              <a:spcAft>
                <a:spcPts val="0"/>
              </a:spcAft>
              <a:buClr>
                <a:srgbClr val="353D98"/>
              </a:buClr>
              <a:buSzTx/>
              <a:buFont typeface="Arial"/>
              <a:buNone/>
              <a:tabLst/>
              <a:defRPr sz="1200" baseline="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marL="342900" marR="0" lvl="0" indent="-342900" algn="l" defTabSz="457200" rtl="0" eaLnBrk="1" fontAlgn="auto" latinLnBrk="0" hangingPunct="1">
              <a:lnSpc>
                <a:spcPct val="100000"/>
              </a:lnSpc>
              <a:spcBef>
                <a:spcPct val="20000"/>
              </a:spcBef>
              <a:spcAft>
                <a:spcPts val="0"/>
              </a:spcAft>
              <a:buClr>
                <a:srgbClr val="353D98"/>
              </a:buClr>
              <a:buSzTx/>
              <a:buFont typeface="Arial"/>
              <a:buNone/>
              <a:tabLst/>
              <a:defRPr/>
            </a:pPr>
            <a:r>
              <a:rPr lang="en-US"/>
              <a:t>Click to edit Master text styles</a:t>
            </a:r>
          </a:p>
        </p:txBody>
      </p:sp>
      <p:sp>
        <p:nvSpPr>
          <p:cNvPr id="65" name="Text Placeholder 32"/>
          <p:cNvSpPr>
            <a:spLocks noGrp="1"/>
          </p:cNvSpPr>
          <p:nvPr userDrawn="1">
            <p:ph type="body" sz="quarter" idx="51"/>
          </p:nvPr>
        </p:nvSpPr>
        <p:spPr bwMode="gray">
          <a:xfrm>
            <a:off x="3454400" y="2710817"/>
            <a:ext cx="7670800" cy="439991"/>
          </a:xfrm>
          <a:prstGeom prst="rect">
            <a:avLst/>
          </a:prstGeom>
        </p:spPr>
        <p:txBody>
          <a:bodyPr vert="horz" anchor="t">
            <a:normAutofit/>
          </a:bodyPr>
          <a:lstStyle>
            <a:lvl1pPr marL="342900" marR="0" indent="-342900" algn="l" defTabSz="457200" rtl="0" eaLnBrk="1" fontAlgn="auto" latinLnBrk="0" hangingPunct="1">
              <a:lnSpc>
                <a:spcPct val="100000"/>
              </a:lnSpc>
              <a:spcBef>
                <a:spcPct val="20000"/>
              </a:spcBef>
              <a:spcAft>
                <a:spcPts val="0"/>
              </a:spcAft>
              <a:buClr>
                <a:srgbClr val="353D98"/>
              </a:buClr>
              <a:buSzTx/>
              <a:buFont typeface="Arial"/>
              <a:buNone/>
              <a:tabLst/>
              <a:defRPr sz="1200" baseline="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marL="342900" marR="0" lvl="0" indent="-342900" algn="l" defTabSz="457200" rtl="0" eaLnBrk="1" fontAlgn="auto" latinLnBrk="0" hangingPunct="1">
              <a:lnSpc>
                <a:spcPct val="100000"/>
              </a:lnSpc>
              <a:spcBef>
                <a:spcPct val="20000"/>
              </a:spcBef>
              <a:spcAft>
                <a:spcPts val="0"/>
              </a:spcAft>
              <a:buClr>
                <a:srgbClr val="353D98"/>
              </a:buClr>
              <a:buSzTx/>
              <a:buFont typeface="Arial"/>
              <a:buNone/>
              <a:tabLst/>
              <a:defRPr/>
            </a:pPr>
            <a:r>
              <a:rPr lang="en-US"/>
              <a:t>Click to edit Master text styles</a:t>
            </a:r>
          </a:p>
        </p:txBody>
      </p:sp>
      <p:sp>
        <p:nvSpPr>
          <p:cNvPr id="66" name="Text Placeholder 32"/>
          <p:cNvSpPr>
            <a:spLocks noGrp="1"/>
          </p:cNvSpPr>
          <p:nvPr userDrawn="1">
            <p:ph type="body" sz="quarter" idx="52"/>
          </p:nvPr>
        </p:nvSpPr>
        <p:spPr bwMode="gray">
          <a:xfrm>
            <a:off x="3454400" y="2270824"/>
            <a:ext cx="7670800" cy="438317"/>
          </a:xfrm>
          <a:prstGeom prst="rect">
            <a:avLst/>
          </a:prstGeom>
        </p:spPr>
        <p:txBody>
          <a:bodyPr vert="horz" wrap="square" anchor="t">
            <a:normAutofit/>
          </a:bodyPr>
          <a:lstStyle>
            <a:lvl1pPr marL="342900" marR="0" indent="-342900" algn="l" defTabSz="457200" rtl="0" eaLnBrk="1" fontAlgn="auto" latinLnBrk="0" hangingPunct="1">
              <a:lnSpc>
                <a:spcPct val="100000"/>
              </a:lnSpc>
              <a:spcBef>
                <a:spcPct val="20000"/>
              </a:spcBef>
              <a:spcAft>
                <a:spcPts val="0"/>
              </a:spcAft>
              <a:buClr>
                <a:srgbClr val="353D98"/>
              </a:buClr>
              <a:buSzTx/>
              <a:buFont typeface="Arial"/>
              <a:buNone/>
              <a:tabLst/>
              <a:defRPr sz="1200" baseline="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marL="342900" marR="0" lvl="0" indent="-342900" algn="l" defTabSz="457200" rtl="0" eaLnBrk="1" fontAlgn="auto" latinLnBrk="0" hangingPunct="1">
              <a:lnSpc>
                <a:spcPct val="100000"/>
              </a:lnSpc>
              <a:spcBef>
                <a:spcPct val="20000"/>
              </a:spcBef>
              <a:spcAft>
                <a:spcPts val="0"/>
              </a:spcAft>
              <a:buClr>
                <a:srgbClr val="353D98"/>
              </a:buClr>
              <a:buSzTx/>
              <a:buFont typeface="Arial"/>
              <a:buNone/>
              <a:tabLst/>
              <a:defRPr/>
            </a:pPr>
            <a:r>
              <a:rPr lang="en-US"/>
              <a:t>Click to edit Master text styles</a:t>
            </a:r>
          </a:p>
        </p:txBody>
      </p:sp>
      <p:sp>
        <p:nvSpPr>
          <p:cNvPr id="67" name="Text Placeholder 32"/>
          <p:cNvSpPr>
            <a:spLocks noGrp="1"/>
          </p:cNvSpPr>
          <p:nvPr userDrawn="1">
            <p:ph type="body" sz="quarter" idx="53"/>
          </p:nvPr>
        </p:nvSpPr>
        <p:spPr bwMode="gray">
          <a:xfrm>
            <a:off x="3454400" y="1830835"/>
            <a:ext cx="7670800" cy="439991"/>
          </a:xfrm>
          <a:prstGeom prst="rect">
            <a:avLst/>
          </a:prstGeom>
        </p:spPr>
        <p:txBody>
          <a:bodyPr vert="horz" anchor="t">
            <a:normAutofit/>
          </a:bodyPr>
          <a:lstStyle>
            <a:lvl1pPr marL="342900" marR="0" indent="-342900" algn="l" defTabSz="457200" rtl="0" eaLnBrk="1" fontAlgn="auto" latinLnBrk="0" hangingPunct="1">
              <a:lnSpc>
                <a:spcPct val="100000"/>
              </a:lnSpc>
              <a:spcBef>
                <a:spcPct val="20000"/>
              </a:spcBef>
              <a:spcAft>
                <a:spcPts val="0"/>
              </a:spcAft>
              <a:buClr>
                <a:srgbClr val="353D98"/>
              </a:buClr>
              <a:buSzTx/>
              <a:buFont typeface="Arial"/>
              <a:buNone/>
              <a:tabLst/>
              <a:defRPr sz="1200" baseline="0">
                <a:solidFill>
                  <a:srgbClr val="646464"/>
                </a:solidFill>
                <a:latin typeface="Arial"/>
                <a:cs typeface="Arial"/>
              </a:defRPr>
            </a:lvl1pPr>
            <a:lvl2pPr>
              <a:defRPr sz="1200">
                <a:solidFill>
                  <a:srgbClr val="646464"/>
                </a:solidFill>
                <a:latin typeface="Arial"/>
                <a:cs typeface="Arial"/>
              </a:defRPr>
            </a:lvl2pPr>
            <a:lvl3pPr>
              <a:defRPr sz="1200">
                <a:solidFill>
                  <a:srgbClr val="646464"/>
                </a:solidFill>
                <a:latin typeface="Arial"/>
                <a:cs typeface="Arial"/>
              </a:defRPr>
            </a:lvl3pPr>
            <a:lvl4pPr>
              <a:defRPr sz="1200">
                <a:solidFill>
                  <a:srgbClr val="646464"/>
                </a:solidFill>
                <a:latin typeface="Arial"/>
                <a:cs typeface="Arial"/>
              </a:defRPr>
            </a:lvl4pPr>
            <a:lvl5pPr>
              <a:defRPr sz="1200">
                <a:solidFill>
                  <a:srgbClr val="646464"/>
                </a:solidFill>
                <a:latin typeface="Arial"/>
                <a:cs typeface="Arial"/>
              </a:defRPr>
            </a:lvl5pPr>
          </a:lstStyle>
          <a:p>
            <a:pPr marL="342900" marR="0" lvl="0" indent="-342900" algn="l" defTabSz="457200" rtl="0" eaLnBrk="1" fontAlgn="auto" latinLnBrk="0" hangingPunct="1">
              <a:lnSpc>
                <a:spcPct val="100000"/>
              </a:lnSpc>
              <a:spcBef>
                <a:spcPct val="20000"/>
              </a:spcBef>
              <a:spcAft>
                <a:spcPts val="0"/>
              </a:spcAft>
              <a:buClr>
                <a:srgbClr val="353D98"/>
              </a:buClr>
              <a:buSzTx/>
              <a:buFont typeface="Arial"/>
              <a:buNone/>
              <a:tabLst/>
              <a:defRPr/>
            </a:pPr>
            <a:r>
              <a:rPr lang="en-US"/>
              <a:t>Click to edit Master text styles</a:t>
            </a:r>
          </a:p>
        </p:txBody>
      </p:sp>
      <p:pic>
        <p:nvPicPr>
          <p:cNvPr id="37" name="Picture 36" descr="BioMarin Spectrum Art_RGB.png"/>
          <p:cNvPicPr>
            <a:picLocks noChangeAspect="1"/>
          </p:cNvPicPr>
          <p:nvPr userDrawn="1"/>
        </p:nvPicPr>
        <p:blipFill>
          <a:blip r:embed="rId2"/>
          <a:stretch>
            <a:fillRect/>
          </a:stretch>
        </p:blipFill>
        <p:spPr bwMode="gray">
          <a:xfrm rot="5400000">
            <a:off x="1012831" y="4006523"/>
            <a:ext cx="4479978" cy="61036"/>
          </a:xfrm>
          <a:prstGeom prst="rect">
            <a:avLst/>
          </a:prstGeom>
        </p:spPr>
      </p:pic>
      <p:sp>
        <p:nvSpPr>
          <p:cNvPr id="22" name="Title 36"/>
          <p:cNvSpPr>
            <a:spLocks noGrp="1"/>
          </p:cNvSpPr>
          <p:nvPr userDrawn="1">
            <p:ph type="title" hasCustomPrompt="1"/>
          </p:nvPr>
        </p:nvSpPr>
        <p:spPr bwMode="gray">
          <a:xfrm>
            <a:off x="785529" y="1112838"/>
            <a:ext cx="7497935" cy="614362"/>
          </a:xfrm>
          <a:prstGeom prst="rect">
            <a:avLst/>
          </a:prstGeom>
        </p:spPr>
        <p:txBody>
          <a:bodyPr vert="horz"/>
          <a:lstStyle>
            <a:lvl1pPr algn="l">
              <a:defRPr sz="2500" b="1" baseline="0">
                <a:solidFill>
                  <a:srgbClr val="393996"/>
                </a:solidFill>
                <a:latin typeface="Arial"/>
                <a:cs typeface="Arial"/>
              </a:defRPr>
            </a:lvl1pPr>
          </a:lstStyle>
          <a:p>
            <a:r>
              <a:rPr lang="en-US" dirty="0"/>
              <a:t>Table Format: Sample 4</a:t>
            </a:r>
          </a:p>
        </p:txBody>
      </p:sp>
    </p:spTree>
    <p:extLst>
      <p:ext uri="{BB962C8B-B14F-4D97-AF65-F5344CB8AC3E}">
        <p14:creationId xmlns:p14="http://schemas.microsoft.com/office/powerpoint/2010/main" val="4207841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9275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TextBox 3"/>
          <p:cNvSpPr txBox="1"/>
          <p:nvPr userDrawn="1"/>
        </p:nvSpPr>
        <p:spPr bwMode="gray">
          <a:xfrm>
            <a:off x="2383367" y="2407071"/>
            <a:ext cx="7958667" cy="1477328"/>
          </a:xfrm>
          <a:prstGeom prst="rect">
            <a:avLst/>
          </a:prstGeom>
        </p:spPr>
        <p:txBody>
          <a:bodyPr wrap="square" rtlCol="0">
            <a:sp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9000" cap="small" dirty="0">
                <a:solidFill>
                  <a:schemeClr val="tx1"/>
                </a:solidFill>
                <a:latin typeface="Arial"/>
                <a:cs typeface="Arial"/>
              </a:rPr>
              <a:t>thank you</a:t>
            </a:r>
            <a:endParaRPr kumimoji="0" lang="en-US" sz="9000" i="0" u="none" strike="noStrike" kern="1200" cap="small" spc="0" normalizeH="0" baseline="0" noProof="0" dirty="0">
              <a:ln>
                <a:noFill/>
              </a:ln>
              <a:solidFill>
                <a:schemeClr val="tx1"/>
              </a:solidFill>
              <a:effectLst/>
              <a:uLnTx/>
              <a:uFillTx/>
              <a:latin typeface="Arial"/>
              <a:ea typeface="+mn-ea"/>
              <a:cs typeface="Arial"/>
            </a:endParaRPr>
          </a:p>
        </p:txBody>
      </p:sp>
      <p:pic>
        <p:nvPicPr>
          <p:cNvPr id="5" name="Picture 4"/>
          <p:cNvPicPr>
            <a:picLocks/>
          </p:cNvPicPr>
          <p:nvPr userDrawn="1"/>
        </p:nvPicPr>
        <p:blipFill>
          <a:blip r:embed="rId2" cstate="print">
            <a:extLst>
              <a:ext uri="{28A0092B-C50C-407E-A947-70E740481C1C}">
                <a14:useLocalDpi xmlns:a14="http://schemas.microsoft.com/office/drawing/2010/main"/>
              </a:ext>
            </a:extLst>
          </a:blip>
          <a:srcRect/>
          <a:stretch/>
        </p:blipFill>
        <p:spPr bwMode="gray">
          <a:xfrm>
            <a:off x="4256314" y="4335383"/>
            <a:ext cx="4495800" cy="1057118"/>
          </a:xfrm>
          <a:prstGeom prst="rect">
            <a:avLst/>
          </a:prstGeom>
        </p:spPr>
      </p:pic>
      <p:cxnSp>
        <p:nvCxnSpPr>
          <p:cNvPr id="6" name="Straight Connector 5"/>
          <p:cNvCxnSpPr/>
          <p:nvPr userDrawn="1"/>
        </p:nvCxnSpPr>
        <p:spPr bwMode="gray">
          <a:xfrm>
            <a:off x="2504015" y="3885987"/>
            <a:ext cx="7789939" cy="1588"/>
          </a:xfrm>
          <a:prstGeom prst="line">
            <a:avLst/>
          </a:prstGeom>
          <a:ln w="12700" cap="flat" cmpd="sng" algn="ctr">
            <a:solidFill>
              <a:schemeClr val="accent1">
                <a:shade val="95000"/>
                <a:satMod val="10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158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7371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943102-064B-45D9-8915-70B1CC0E67D8}" type="datetimeFigureOut">
              <a:rPr lang="en-US" smtClean="0"/>
              <a:t>4/25/2023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9CBE7C-7DB0-40C1-89EF-9BD4948F9F33}" type="slidenum">
              <a:rPr lang="en-US" smtClean="0"/>
              <a:t>‹#›</a:t>
            </a:fld>
            <a:endParaRPr lang="en-US" dirty="0"/>
          </a:p>
        </p:txBody>
      </p:sp>
    </p:spTree>
    <p:extLst>
      <p:ext uri="{BB962C8B-B14F-4D97-AF65-F5344CB8AC3E}">
        <p14:creationId xmlns:p14="http://schemas.microsoft.com/office/powerpoint/2010/main" val="905192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943102-064B-45D9-8915-70B1CC0E67D8}" type="datetimeFigureOut">
              <a:rPr lang="en-US" smtClean="0"/>
              <a:t>4/25/2023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9CBE7C-7DB0-40C1-89EF-9BD4948F9F33}" type="slidenum">
              <a:rPr lang="en-US" smtClean="0"/>
              <a:t>‹#›</a:t>
            </a:fld>
            <a:endParaRPr lang="en-US" dirty="0"/>
          </a:p>
        </p:txBody>
      </p:sp>
    </p:spTree>
    <p:extLst>
      <p:ext uri="{BB962C8B-B14F-4D97-AF65-F5344CB8AC3E}">
        <p14:creationId xmlns:p14="http://schemas.microsoft.com/office/powerpoint/2010/main" val="620421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336B9-1CA8-2044-94DC-5DCA68C2A3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55E2A-523C-5440-91E8-91C34180C9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680713-3779-1A4E-989A-B74BFADAC457}"/>
              </a:ext>
            </a:extLst>
          </p:cNvPr>
          <p:cNvSpPr>
            <a:spLocks noGrp="1"/>
          </p:cNvSpPr>
          <p:nvPr>
            <p:ph type="dt" sz="half" idx="10"/>
          </p:nvPr>
        </p:nvSpPr>
        <p:spPr/>
        <p:txBody>
          <a:bodyPr/>
          <a:lstStyle/>
          <a:p>
            <a:fld id="{81B8F32D-D8B6-4B9E-9CBF-DCAC30B7B93D}" type="datetimeFigureOut">
              <a:rPr lang="en-US" smtClean="0"/>
              <a:t>4/25/2023</a:t>
            </a:fld>
            <a:endParaRPr lang="en-US" dirty="0"/>
          </a:p>
        </p:txBody>
      </p:sp>
      <p:sp>
        <p:nvSpPr>
          <p:cNvPr id="5" name="Footer Placeholder 4">
            <a:extLst>
              <a:ext uri="{FF2B5EF4-FFF2-40B4-BE49-F238E27FC236}">
                <a16:creationId xmlns:a16="http://schemas.microsoft.com/office/drawing/2014/main" id="{5972B959-60F0-2A4B-9F3F-7540D51AB8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35955E-B0B7-EA4E-979B-BE757169985D}"/>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384184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F9A9D-17F3-7A47-898C-E640F92D2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7931D6-88BD-FF42-8D49-7159D153FF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B9A68-8773-DC4F-83B2-1D18FC7017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F4FFB6-66CE-8D4A-ACA4-623AE2C51B93}"/>
              </a:ext>
            </a:extLst>
          </p:cNvPr>
          <p:cNvSpPr>
            <a:spLocks noGrp="1"/>
          </p:cNvSpPr>
          <p:nvPr>
            <p:ph type="dt" sz="half" idx="10"/>
          </p:nvPr>
        </p:nvSpPr>
        <p:spPr/>
        <p:txBody>
          <a:bodyPr/>
          <a:lstStyle/>
          <a:p>
            <a:fld id="{81B8F32D-D8B6-4B9E-9CBF-DCAC30B7B93D}" type="datetimeFigureOut">
              <a:rPr lang="en-US" smtClean="0"/>
              <a:t>4/25/2023</a:t>
            </a:fld>
            <a:endParaRPr lang="en-US" dirty="0"/>
          </a:p>
        </p:txBody>
      </p:sp>
      <p:sp>
        <p:nvSpPr>
          <p:cNvPr id="6" name="Footer Placeholder 5">
            <a:extLst>
              <a:ext uri="{FF2B5EF4-FFF2-40B4-BE49-F238E27FC236}">
                <a16:creationId xmlns:a16="http://schemas.microsoft.com/office/drawing/2014/main" id="{182095D5-4757-DD4B-AE76-9E28B628E0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766C56-0E94-5842-B5D3-9E2925C98F45}"/>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1044685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FB3F-436E-4A4B-8CD4-3266B7CEA7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2F3B6A-1BAE-4F4E-87F8-8E5C8205E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0E212-13D8-5F4E-B3DA-439BF8F8C2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46E656-E383-AA4D-8BAE-5918422D8C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E27708-BB22-524D-B66A-BF6288239C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BB5729-8FE6-B94A-B1D1-3BA310C1C0BC}"/>
              </a:ext>
            </a:extLst>
          </p:cNvPr>
          <p:cNvSpPr>
            <a:spLocks noGrp="1"/>
          </p:cNvSpPr>
          <p:nvPr>
            <p:ph type="dt" sz="half" idx="10"/>
          </p:nvPr>
        </p:nvSpPr>
        <p:spPr/>
        <p:txBody>
          <a:bodyPr/>
          <a:lstStyle/>
          <a:p>
            <a:fld id="{81B8F32D-D8B6-4B9E-9CBF-DCAC30B7B93D}" type="datetimeFigureOut">
              <a:rPr lang="en-US" smtClean="0"/>
              <a:t>4/25/2023</a:t>
            </a:fld>
            <a:endParaRPr lang="en-US" dirty="0"/>
          </a:p>
        </p:txBody>
      </p:sp>
      <p:sp>
        <p:nvSpPr>
          <p:cNvPr id="8" name="Footer Placeholder 7">
            <a:extLst>
              <a:ext uri="{FF2B5EF4-FFF2-40B4-BE49-F238E27FC236}">
                <a16:creationId xmlns:a16="http://schemas.microsoft.com/office/drawing/2014/main" id="{637D1D76-FD6C-7E45-95AE-B34B6B41CBB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E9A23E-E0A0-9447-A748-1267A5CB8F4B}"/>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2716081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CA031-AD3F-C94D-A0A7-DCBDA1A6BD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85285F-5EE9-4849-BD5C-214D06877273}"/>
              </a:ext>
            </a:extLst>
          </p:cNvPr>
          <p:cNvSpPr>
            <a:spLocks noGrp="1"/>
          </p:cNvSpPr>
          <p:nvPr>
            <p:ph type="dt" sz="half" idx="10"/>
          </p:nvPr>
        </p:nvSpPr>
        <p:spPr/>
        <p:txBody>
          <a:bodyPr/>
          <a:lstStyle/>
          <a:p>
            <a:fld id="{81B8F32D-D8B6-4B9E-9CBF-DCAC30B7B93D}" type="datetimeFigureOut">
              <a:rPr lang="en-US" smtClean="0"/>
              <a:t>4/25/2023</a:t>
            </a:fld>
            <a:endParaRPr lang="en-US" dirty="0"/>
          </a:p>
        </p:txBody>
      </p:sp>
      <p:sp>
        <p:nvSpPr>
          <p:cNvPr id="4" name="Footer Placeholder 3">
            <a:extLst>
              <a:ext uri="{FF2B5EF4-FFF2-40B4-BE49-F238E27FC236}">
                <a16:creationId xmlns:a16="http://schemas.microsoft.com/office/drawing/2014/main" id="{DD64EC41-43CC-6149-99BD-7D2EB45580E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2AA6B93-4E82-D745-8CE1-3DE4BF41258B}"/>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423678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6ACCE-ECE2-F74B-AC4D-BA4DAAE3630B}"/>
              </a:ext>
            </a:extLst>
          </p:cNvPr>
          <p:cNvSpPr>
            <a:spLocks noGrp="1"/>
          </p:cNvSpPr>
          <p:nvPr>
            <p:ph type="dt" sz="half" idx="10"/>
          </p:nvPr>
        </p:nvSpPr>
        <p:spPr/>
        <p:txBody>
          <a:bodyPr/>
          <a:lstStyle/>
          <a:p>
            <a:fld id="{81B8F32D-D8B6-4B9E-9CBF-DCAC30B7B93D}" type="datetimeFigureOut">
              <a:rPr lang="en-US" smtClean="0"/>
              <a:t>4/25/2023</a:t>
            </a:fld>
            <a:endParaRPr lang="en-US" dirty="0"/>
          </a:p>
        </p:txBody>
      </p:sp>
      <p:sp>
        <p:nvSpPr>
          <p:cNvPr id="3" name="Footer Placeholder 2">
            <a:extLst>
              <a:ext uri="{FF2B5EF4-FFF2-40B4-BE49-F238E27FC236}">
                <a16:creationId xmlns:a16="http://schemas.microsoft.com/office/drawing/2014/main" id="{CF72AF16-31AC-3B4E-B66C-0A45F8DC223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9F26D1A-141A-D246-9A57-EA10A803C2B6}"/>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3386187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6F35-FC23-DF46-BBA8-177289319E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078C45-73F5-704F-9B1E-C4CA0C038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30FC35-702E-0F47-BB01-276F65A27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B41B5E-CA1F-354B-88E6-110CDD47AFD0}"/>
              </a:ext>
            </a:extLst>
          </p:cNvPr>
          <p:cNvSpPr>
            <a:spLocks noGrp="1"/>
          </p:cNvSpPr>
          <p:nvPr>
            <p:ph type="dt" sz="half" idx="10"/>
          </p:nvPr>
        </p:nvSpPr>
        <p:spPr/>
        <p:txBody>
          <a:bodyPr/>
          <a:lstStyle/>
          <a:p>
            <a:fld id="{81B8F32D-D8B6-4B9E-9CBF-DCAC30B7B93D}" type="datetimeFigureOut">
              <a:rPr lang="en-US" smtClean="0"/>
              <a:t>4/25/2023</a:t>
            </a:fld>
            <a:endParaRPr lang="en-US" dirty="0"/>
          </a:p>
        </p:txBody>
      </p:sp>
      <p:sp>
        <p:nvSpPr>
          <p:cNvPr id="6" name="Footer Placeholder 5">
            <a:extLst>
              <a:ext uri="{FF2B5EF4-FFF2-40B4-BE49-F238E27FC236}">
                <a16:creationId xmlns:a16="http://schemas.microsoft.com/office/drawing/2014/main" id="{118FDA01-8BFE-B043-8CEC-0572FA6F82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1B80A6-F0E6-5945-8FDD-495E6621DED5}"/>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3262225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7C46-0E95-0848-AD23-EF4F23D4C9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2953D7-CB5A-994E-8956-3F9240449B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31831C7-EDF8-E448-9066-DCA51DD14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8AF682-3492-764C-B72F-D2400F0EF4E6}"/>
              </a:ext>
            </a:extLst>
          </p:cNvPr>
          <p:cNvSpPr>
            <a:spLocks noGrp="1"/>
          </p:cNvSpPr>
          <p:nvPr>
            <p:ph type="dt" sz="half" idx="10"/>
          </p:nvPr>
        </p:nvSpPr>
        <p:spPr/>
        <p:txBody>
          <a:bodyPr/>
          <a:lstStyle/>
          <a:p>
            <a:fld id="{81B8F32D-D8B6-4B9E-9CBF-DCAC30B7B93D}" type="datetimeFigureOut">
              <a:rPr lang="en-US" smtClean="0"/>
              <a:t>4/25/2023</a:t>
            </a:fld>
            <a:endParaRPr lang="en-US" dirty="0"/>
          </a:p>
        </p:txBody>
      </p:sp>
      <p:sp>
        <p:nvSpPr>
          <p:cNvPr id="6" name="Footer Placeholder 5">
            <a:extLst>
              <a:ext uri="{FF2B5EF4-FFF2-40B4-BE49-F238E27FC236}">
                <a16:creationId xmlns:a16="http://schemas.microsoft.com/office/drawing/2014/main" id="{7B5395B2-2EEA-864F-B80F-2743A9D06E9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C71CD1-C858-0E47-88FD-8E33FC566B71}"/>
              </a:ext>
            </a:extLst>
          </p:cNvPr>
          <p:cNvSpPr>
            <a:spLocks noGrp="1"/>
          </p:cNvSpPr>
          <p:nvPr>
            <p:ph type="sldNum" sz="quarter" idx="12"/>
          </p:nvPr>
        </p:nvSpPr>
        <p:spPr/>
        <p:txBody>
          <a:bodyPr/>
          <a:lstStyle/>
          <a:p>
            <a:fld id="{60553ECD-7F6D-420D-93CA-D8D15EB427AC}" type="slidenum">
              <a:rPr lang="en-US" smtClean="0"/>
              <a:t>‹#›</a:t>
            </a:fld>
            <a:endParaRPr lang="en-US" dirty="0"/>
          </a:p>
        </p:txBody>
      </p:sp>
    </p:spTree>
    <p:extLst>
      <p:ext uri="{BB962C8B-B14F-4D97-AF65-F5344CB8AC3E}">
        <p14:creationId xmlns:p14="http://schemas.microsoft.com/office/powerpoint/2010/main" val="4091944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04437B-08B8-C649-9414-DDE6668ECA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42682DB-1CFE-7541-ACA2-D14B10AF3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AA9FD20-DE16-CB41-8AD5-657904204E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8F32D-D8B6-4B9E-9CBF-DCAC30B7B93D}" type="datetimeFigureOut">
              <a:rPr lang="en-US" smtClean="0"/>
              <a:pPr/>
              <a:t>4/25/2023</a:t>
            </a:fld>
            <a:endParaRPr lang="en-US" dirty="0"/>
          </a:p>
        </p:txBody>
      </p:sp>
      <p:sp>
        <p:nvSpPr>
          <p:cNvPr id="5" name="Footer Placeholder 4">
            <a:extLst>
              <a:ext uri="{FF2B5EF4-FFF2-40B4-BE49-F238E27FC236}">
                <a16:creationId xmlns:a16="http://schemas.microsoft.com/office/drawing/2014/main" id="{B226C666-0B38-304E-B370-133740F285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74FC8BD-DF78-7746-9A75-5028CF7F23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53ECD-7F6D-420D-93CA-D8D15EB427AC}" type="slidenum">
              <a:rPr lang="en-US" smtClean="0"/>
              <a:pPr/>
              <a:t>‹#›</a:t>
            </a:fld>
            <a:endParaRPr lang="en-US" dirty="0"/>
          </a:p>
        </p:txBody>
      </p:sp>
      <p:sp>
        <p:nvSpPr>
          <p:cNvPr id="7" name="Rectangle 6">
            <a:extLst>
              <a:ext uri="{FF2B5EF4-FFF2-40B4-BE49-F238E27FC236}">
                <a16:creationId xmlns:a16="http://schemas.microsoft.com/office/drawing/2014/main" id="{BA34A9E7-1CD3-914E-9DCB-24104B1B8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37473"/>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D35DE8A-CFBA-1B4B-9F9A-6CBC099AA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116772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b="1" i="0" kern="1200">
          <a:solidFill>
            <a:schemeClr val="tx1"/>
          </a:solidFill>
          <a:latin typeface="Avenir Heavy"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BioMarin Spectrum Art_RGB.png"/>
          <p:cNvPicPr>
            <a:picLocks noChangeAspect="1"/>
          </p:cNvPicPr>
          <p:nvPr/>
        </p:nvPicPr>
        <p:blipFill>
          <a:blip r:embed="rId20"/>
          <a:stretch>
            <a:fillRect/>
          </a:stretch>
        </p:blipFill>
        <p:spPr bwMode="gray">
          <a:xfrm>
            <a:off x="0" y="-36947"/>
            <a:ext cx="12192000" cy="554785"/>
          </a:xfrm>
          <a:prstGeom prst="rect">
            <a:avLst/>
          </a:prstGeom>
        </p:spPr>
      </p:pic>
      <p:sp>
        <p:nvSpPr>
          <p:cNvPr id="10" name="TextBox 9">
            <a:extLst>
              <a:ext uri="{FF2B5EF4-FFF2-40B4-BE49-F238E27FC236}">
                <a16:creationId xmlns:a16="http://schemas.microsoft.com/office/drawing/2014/main" id="{1CB55C85-2449-40A2-AC91-B56CCD13AD71}"/>
              </a:ext>
            </a:extLst>
          </p:cNvPr>
          <p:cNvSpPr txBox="1"/>
          <p:nvPr userDrawn="1"/>
        </p:nvSpPr>
        <p:spPr>
          <a:xfrm>
            <a:off x="9203359" y="6595370"/>
            <a:ext cx="2568331" cy="184666"/>
          </a:xfrm>
          <a:prstGeom prst="rect">
            <a:avLst/>
          </a:prstGeom>
        </p:spPr>
        <p:txBody>
          <a:bodyPr wrap="none" rtlCol="0">
            <a:spAutoFit/>
          </a:bodyPr>
          <a:lstStyle/>
          <a:p>
            <a:pPr marL="457200" marR="0" lvl="1" indent="0" algn="ctr" defTabSz="457200" rtl="0" eaLnBrk="1" fontAlgn="auto" latinLnBrk="0" hangingPunct="1">
              <a:lnSpc>
                <a:spcPct val="100000"/>
              </a:lnSpc>
              <a:spcBef>
                <a:spcPct val="20000"/>
              </a:spcBef>
              <a:spcAft>
                <a:spcPts val="0"/>
              </a:spcAft>
              <a:buClrTx/>
              <a:buSzTx/>
              <a:buFont typeface="Arial"/>
              <a:buNone/>
              <a:tabLst/>
            </a:pPr>
            <a:r>
              <a:rPr lang="en-US" sz="600" dirty="0">
                <a:solidFill>
                  <a:schemeClr val="tx1">
                    <a:lumMod val="60000"/>
                    <a:lumOff val="40000"/>
                  </a:schemeClr>
                </a:solidFill>
                <a:latin typeface="Arial" panose="020B0604020202020204" pitchFamily="34" charset="0"/>
                <a:cs typeface="Arial" panose="020B0604020202020204" pitchFamily="34" charset="0"/>
              </a:rPr>
              <a:t>Rare &amp; Ready | Medicaid Access |  </a:t>
            </a:r>
            <a:fld id="{845F4128-774C-4A61-BC81-DBB69E277D7F}" type="datetime4">
              <a:rPr lang="en-US" sz="600" smtClean="0">
                <a:solidFill>
                  <a:schemeClr val="tx1">
                    <a:lumMod val="60000"/>
                    <a:lumOff val="40000"/>
                  </a:schemeClr>
                </a:solidFill>
                <a:latin typeface="Arial" panose="020B0604020202020204" pitchFamily="34" charset="0"/>
                <a:cs typeface="Arial" panose="020B0604020202020204" pitchFamily="34" charset="0"/>
              </a:rPr>
              <a:t>April 25, 2023</a:t>
            </a:fld>
            <a:r>
              <a:rPr lang="en-US" sz="600" dirty="0">
                <a:solidFill>
                  <a:schemeClr val="tx1">
                    <a:lumMod val="60000"/>
                    <a:lumOff val="40000"/>
                  </a:schemeClr>
                </a:solidFill>
                <a:latin typeface="Arial" panose="020B0604020202020204" pitchFamily="34" charset="0"/>
                <a:cs typeface="Arial" panose="020B0604020202020204" pitchFamily="34" charset="0"/>
              </a:rPr>
              <a:t>  |  </a:t>
            </a:r>
            <a:fld id="{B45A07BC-3530-624E-B002-A4DDBDB162C7}" type="slidenum">
              <a:rPr kumimoji="0" lang="en-US" sz="600" b="1" i="0" u="none" strike="noStrike" kern="1200" spc="0" normalizeH="0" baseline="0" noProof="0" smtClean="0">
                <a:ln>
                  <a:noFill/>
                </a:ln>
                <a:solidFill>
                  <a:schemeClr val="tx1">
                    <a:lumMod val="60000"/>
                    <a:lumOff val="40000"/>
                  </a:schemeClr>
                </a:solidFill>
                <a:effectLst/>
                <a:uLnTx/>
                <a:uFillTx/>
                <a:latin typeface="Arial" panose="020B0604020202020204" pitchFamily="34" charset="0"/>
                <a:ea typeface="+mn-ea"/>
                <a:cs typeface="Arial" panose="020B0604020202020204" pitchFamily="34" charset="0"/>
              </a:rPr>
              <a:pPr marL="457200" marR="0" lvl="1" indent="0" algn="ctr" defTabSz="457200" rtl="0" eaLnBrk="1" fontAlgn="auto" latinLnBrk="0" hangingPunct="1">
                <a:lnSpc>
                  <a:spcPct val="100000"/>
                </a:lnSpc>
                <a:spcBef>
                  <a:spcPct val="20000"/>
                </a:spcBef>
                <a:spcAft>
                  <a:spcPts val="0"/>
                </a:spcAft>
                <a:buClrTx/>
                <a:buSzTx/>
                <a:buFont typeface="Arial"/>
                <a:buNone/>
                <a:tabLst/>
              </a:pPr>
              <a:t>‹#›</a:t>
            </a:fld>
            <a:endParaRPr kumimoji="0" lang="en-US" sz="600" i="0" u="none" strike="noStrike" kern="1200" spc="0" normalizeH="0" baseline="0" noProof="0" dirty="0">
              <a:ln>
                <a:noFill/>
              </a:ln>
              <a:solidFill>
                <a:schemeClr val="tx1">
                  <a:lumMod val="60000"/>
                  <a:lumOff val="40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42599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768">
          <p15:clr>
            <a:srgbClr val="F26B43"/>
          </p15:clr>
        </p15:guide>
        <p15:guide id="3" orient="horz" pos="552">
          <p15:clr>
            <a:srgbClr val="F26B43"/>
          </p15:clr>
        </p15:guide>
        <p15:guide id="4" pos="576">
          <p15:clr>
            <a:srgbClr val="F26B43"/>
          </p15:clr>
        </p15:guide>
        <p15:guide id="5" pos="71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mailto:Sloane.salzburg@cahc.net"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www.rareandready.org/take-action/" TargetMode="External"/><Relationship Id="rId7" Type="http://schemas.openxmlformats.org/officeDocument/2006/relationships/image" Target="../media/image68.sv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17.xml"/><Relationship Id="rId5" Type="http://schemas.openxmlformats.org/officeDocument/2006/relationships/image" Target="../media/image74.jpg"/><Relationship Id="rId4" Type="http://schemas.openxmlformats.org/officeDocument/2006/relationships/image" Target="../media/image73.jp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9" Type="http://schemas.openxmlformats.org/officeDocument/2006/relationships/image" Target="../media/image46.jpg"/><Relationship Id="rId21" Type="http://schemas.openxmlformats.org/officeDocument/2006/relationships/image" Target="../media/image28.jpeg"/><Relationship Id="rId34" Type="http://schemas.openxmlformats.org/officeDocument/2006/relationships/image" Target="../media/image41.png"/><Relationship Id="rId42" Type="http://schemas.openxmlformats.org/officeDocument/2006/relationships/image" Target="../media/image49.jpg"/><Relationship Id="rId47" Type="http://schemas.openxmlformats.org/officeDocument/2006/relationships/image" Target="../media/image54.png"/><Relationship Id="rId7" Type="http://schemas.openxmlformats.org/officeDocument/2006/relationships/image" Target="../media/image14.jpg"/><Relationship Id="rId2" Type="http://schemas.openxmlformats.org/officeDocument/2006/relationships/notesSlide" Target="../notesSlides/notesSlide4.xml"/><Relationship Id="rId16" Type="http://schemas.openxmlformats.org/officeDocument/2006/relationships/image" Target="../media/image23.jpg"/><Relationship Id="rId29" Type="http://schemas.openxmlformats.org/officeDocument/2006/relationships/image" Target="../media/image36.png"/><Relationship Id="rId1" Type="http://schemas.openxmlformats.org/officeDocument/2006/relationships/slideLayout" Target="../slideLayouts/slideLayout17.xml"/><Relationship Id="rId6" Type="http://schemas.openxmlformats.org/officeDocument/2006/relationships/image" Target="../media/image13.png"/><Relationship Id="rId11" Type="http://schemas.openxmlformats.org/officeDocument/2006/relationships/image" Target="../media/image18.jpg"/><Relationship Id="rId24" Type="http://schemas.openxmlformats.org/officeDocument/2006/relationships/image" Target="../media/image31.jpg"/><Relationship Id="rId32" Type="http://schemas.openxmlformats.org/officeDocument/2006/relationships/image" Target="../media/image39.jp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 Type="http://schemas.openxmlformats.org/officeDocument/2006/relationships/image" Target="../media/image12.png"/><Relationship Id="rId15" Type="http://schemas.openxmlformats.org/officeDocument/2006/relationships/image" Target="../media/image22.jpg"/><Relationship Id="rId23" Type="http://schemas.openxmlformats.org/officeDocument/2006/relationships/image" Target="../media/image30.png"/><Relationship Id="rId28" Type="http://schemas.openxmlformats.org/officeDocument/2006/relationships/image" Target="../media/image35.jpeg"/><Relationship Id="rId36" Type="http://schemas.openxmlformats.org/officeDocument/2006/relationships/image" Target="../media/image43.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8.jpg"/><Relationship Id="rId44" Type="http://schemas.openxmlformats.org/officeDocument/2006/relationships/image" Target="../media/image51.jpg"/><Relationship Id="rId4" Type="http://schemas.openxmlformats.org/officeDocument/2006/relationships/image" Target="../media/image11.jpg"/><Relationship Id="rId9" Type="http://schemas.openxmlformats.org/officeDocument/2006/relationships/image" Target="../media/image16.jpeg"/><Relationship Id="rId14" Type="http://schemas.openxmlformats.org/officeDocument/2006/relationships/image" Target="../media/image21.tiff"/><Relationship Id="rId22" Type="http://schemas.openxmlformats.org/officeDocument/2006/relationships/image" Target="../media/image29.jp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jpg"/><Relationship Id="rId8" Type="http://schemas.openxmlformats.org/officeDocument/2006/relationships/image" Target="../media/image15.png"/><Relationship Id="rId3" Type="http://schemas.openxmlformats.org/officeDocument/2006/relationships/image" Target="../media/image10.png"/><Relationship Id="rId12" Type="http://schemas.openxmlformats.org/officeDocument/2006/relationships/image" Target="../media/image19.jp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png"/><Relationship Id="rId20" Type="http://schemas.openxmlformats.org/officeDocument/2006/relationships/image" Target="../media/image27.jpg"/><Relationship Id="rId41"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7.pn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EBDCBDA-F84B-4C03-A35D-9C145FC00947}"/>
              </a:ext>
            </a:extLst>
          </p:cNvPr>
          <p:cNvSpPr txBox="1">
            <a:spLocks/>
          </p:cNvSpPr>
          <p:nvPr/>
        </p:nvSpPr>
        <p:spPr>
          <a:xfrm>
            <a:off x="1" y="1498193"/>
            <a:ext cx="12191999" cy="117185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rPr>
              <a:t>Outcomes-Based Arrangements: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1" dirty="0">
                <a:solidFill>
                  <a:srgbClr val="000000"/>
                </a:solidFill>
                <a:latin typeface="Arial" panose="020B0604020202020204" pitchFamily="34" charset="0"/>
                <a:cs typeface="Arial" panose="020B0604020202020204" pitchFamily="34" charset="0"/>
              </a:rPr>
              <a:t>Access to Transformative Therapies</a:t>
            </a:r>
            <a:endParaRPr kumimoji="0" lang="en-US" sz="3600" b="1" i="0" u="none" strike="noStrike" kern="1200" cap="none" spc="0" normalizeH="0" baseline="0" noProof="0" dirty="0">
              <a:ln>
                <a:noFill/>
              </a:ln>
              <a:solidFill>
                <a:srgbClr val="646464"/>
              </a:solidFill>
              <a:effectLst/>
              <a:uLnTx/>
              <a:uFillTx/>
              <a:latin typeface="Arial" panose="020B0604020202020204" pitchFamily="34" charset="0"/>
              <a:ea typeface="+mj-ea"/>
              <a:cs typeface="Arial" panose="020B0604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5A15362B-81C6-4683-96B9-9EDD5BA41E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9600" y="3535856"/>
            <a:ext cx="6556660" cy="1658627"/>
          </a:xfrm>
          <a:prstGeom prst="rect">
            <a:avLst/>
          </a:prstGeom>
        </p:spPr>
      </p:pic>
      <p:sp>
        <p:nvSpPr>
          <p:cNvPr id="2" name="TextBox 1">
            <a:extLst>
              <a:ext uri="{FF2B5EF4-FFF2-40B4-BE49-F238E27FC236}">
                <a16:creationId xmlns:a16="http://schemas.microsoft.com/office/drawing/2014/main" id="{9C1DE964-51C3-4A90-D528-91716D611C38}"/>
              </a:ext>
            </a:extLst>
          </p:cNvPr>
          <p:cNvSpPr txBox="1"/>
          <p:nvPr/>
        </p:nvSpPr>
        <p:spPr>
          <a:xfrm>
            <a:off x="1898515" y="2870309"/>
            <a:ext cx="8394970" cy="307777"/>
          </a:xfrm>
          <a:prstGeom prst="rect">
            <a:avLst/>
          </a:prstGeom>
        </p:spPr>
        <p:txBody>
          <a:bodyPr wrap="square" rtlCol="0">
            <a:sp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srgbClr val="646464"/>
                </a:solidFill>
                <a:effectLst/>
                <a:uLnTx/>
                <a:uFillTx/>
                <a:latin typeface="Arial"/>
                <a:ea typeface="+mn-ea"/>
                <a:cs typeface="Arial"/>
              </a:rPr>
              <a:t>April 25, 2023</a:t>
            </a:r>
          </a:p>
        </p:txBody>
      </p:sp>
      <p:sp>
        <p:nvSpPr>
          <p:cNvPr id="4" name="TextBox 3">
            <a:extLst>
              <a:ext uri="{FF2B5EF4-FFF2-40B4-BE49-F238E27FC236}">
                <a16:creationId xmlns:a16="http://schemas.microsoft.com/office/drawing/2014/main" id="{3467BADD-AAA5-4DEA-992D-B5DF33ECF9D7}"/>
              </a:ext>
            </a:extLst>
          </p:cNvPr>
          <p:cNvSpPr txBox="1"/>
          <p:nvPr/>
        </p:nvSpPr>
        <p:spPr>
          <a:xfrm>
            <a:off x="89815" y="6505868"/>
            <a:ext cx="1981633" cy="246221"/>
          </a:xfrm>
          <a:prstGeom prst="rect">
            <a:avLst/>
          </a:prstGeom>
        </p:spPr>
        <p:txBody>
          <a:bodyPr wrap="non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000" b="0" i="0" dirty="0">
                <a:effectLst/>
                <a:latin typeface="Arial" panose="020B0604020202020204" pitchFamily="34" charset="0"/>
              </a:rPr>
              <a:t>MMRC-NOP-00185 </a:t>
            </a:r>
            <a:r>
              <a:rPr kumimoji="0" lang="en-US" sz="1000" b="0" i="0" u="none" strike="noStrike" kern="1200" cap="none" spc="0" normalizeH="0" baseline="0" noProof="0" dirty="0">
                <a:ln>
                  <a:noFill/>
                </a:ln>
                <a:effectLst/>
                <a:uLnTx/>
                <a:uFillTx/>
                <a:latin typeface="Arial"/>
                <a:ea typeface="+mn-ea"/>
                <a:cs typeface="Arial"/>
              </a:rPr>
              <a:t>/ </a:t>
            </a:r>
            <a:r>
              <a:rPr lang="en-US" sz="1000" dirty="0">
                <a:solidFill>
                  <a:srgbClr val="646464"/>
                </a:solidFill>
                <a:latin typeface="Arial"/>
                <a:cs typeface="Arial"/>
              </a:rPr>
              <a:t>April </a:t>
            </a:r>
            <a:r>
              <a:rPr kumimoji="0" lang="en-US" sz="1000" b="0" i="0" u="none" strike="noStrike" kern="1200" cap="none" spc="0" normalizeH="0" baseline="0" noProof="0" dirty="0">
                <a:ln>
                  <a:noFill/>
                </a:ln>
                <a:solidFill>
                  <a:srgbClr val="646464"/>
                </a:solidFill>
                <a:effectLst/>
                <a:uLnTx/>
                <a:uFillTx/>
                <a:latin typeface="Arial"/>
                <a:ea typeface="+mn-ea"/>
                <a:cs typeface="Arial"/>
              </a:rPr>
              <a:t>2023</a:t>
            </a:r>
          </a:p>
        </p:txBody>
      </p:sp>
      <p:sp>
        <p:nvSpPr>
          <p:cNvPr id="6" name="TextBox 5">
            <a:extLst>
              <a:ext uri="{FF2B5EF4-FFF2-40B4-BE49-F238E27FC236}">
                <a16:creationId xmlns:a16="http://schemas.microsoft.com/office/drawing/2014/main" id="{3D50E928-1453-48CF-8043-90513CAA8983}"/>
              </a:ext>
            </a:extLst>
          </p:cNvPr>
          <p:cNvSpPr txBox="1"/>
          <p:nvPr/>
        </p:nvSpPr>
        <p:spPr>
          <a:xfrm>
            <a:off x="708660" y="5714675"/>
            <a:ext cx="11178540" cy="529376"/>
          </a:xfrm>
          <a:prstGeom prst="rect">
            <a:avLst/>
          </a:prstGeom>
        </p:spPr>
        <p:txBody>
          <a:bodyPr wrap="square" rtlCol="0">
            <a:sp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Sponsored by BioMarin</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This material was presented on </a:t>
            </a:r>
            <a:r>
              <a:rPr lang="en-US" sz="1200" dirty="0">
                <a:solidFill>
                  <a:srgbClr val="646464"/>
                </a:solidFill>
                <a:latin typeface="Arial" panose="020B0604020202020204" pitchFamily="34" charset="0"/>
                <a:cs typeface="Arial" panose="020B0604020202020204" pitchFamily="34" charset="0"/>
              </a:rPr>
              <a:t>04/25</a:t>
            </a:r>
            <a:r>
              <a:rPr kumimoji="0" lang="en-US" sz="12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/23; its continued accuracy, reliability, correctness, or completeness cannot not be assured after that date.</a:t>
            </a:r>
          </a:p>
        </p:txBody>
      </p:sp>
    </p:spTree>
    <p:extLst>
      <p:ext uri="{BB962C8B-B14F-4D97-AF65-F5344CB8AC3E}">
        <p14:creationId xmlns:p14="http://schemas.microsoft.com/office/powerpoint/2010/main" val="7502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B7B7-968A-DC47-A8DA-A4A62BED7E1C}"/>
              </a:ext>
            </a:extLst>
          </p:cNvPr>
          <p:cNvSpPr>
            <a:spLocks noGrp="1"/>
          </p:cNvSpPr>
          <p:nvPr>
            <p:ph type="title"/>
          </p:nvPr>
        </p:nvSpPr>
        <p:spPr>
          <a:xfrm>
            <a:off x="838200" y="130981"/>
            <a:ext cx="10515600" cy="1325563"/>
          </a:xfrm>
        </p:spPr>
        <p:txBody>
          <a:bodyPr>
            <a:normAutofit/>
          </a:bodyPr>
          <a:lstStyle/>
          <a:p>
            <a:r>
              <a:rPr lang="en-US" sz="4000" dirty="0">
                <a:solidFill>
                  <a:srgbClr val="2F6095"/>
                </a:solidFill>
                <a:latin typeface="Avenir Heavy"/>
                <a:cs typeface="Arial" panose="020B0604020202020204" pitchFamily="34" charset="0"/>
              </a:rPr>
              <a:t>Value-Based Payment Arrangements 101</a:t>
            </a:r>
            <a:endParaRPr lang="en-US" sz="4000" b="1" dirty="0">
              <a:solidFill>
                <a:srgbClr val="2F6095"/>
              </a:solidFill>
              <a:latin typeface="Avenir Heavy"/>
              <a:cs typeface="Arial" panose="020B0604020202020204" pitchFamily="34" charset="0"/>
            </a:endParaRPr>
          </a:p>
        </p:txBody>
      </p:sp>
      <p:sp>
        <p:nvSpPr>
          <p:cNvPr id="3" name="Content Placeholder 2">
            <a:extLst>
              <a:ext uri="{FF2B5EF4-FFF2-40B4-BE49-F238E27FC236}">
                <a16:creationId xmlns:a16="http://schemas.microsoft.com/office/drawing/2014/main" id="{DCEBAFA9-7081-6848-B146-B0A674DB7185}"/>
              </a:ext>
            </a:extLst>
          </p:cNvPr>
          <p:cNvSpPr>
            <a:spLocks noGrp="1"/>
          </p:cNvSpPr>
          <p:nvPr>
            <p:ph idx="1"/>
          </p:nvPr>
        </p:nvSpPr>
        <p:spPr>
          <a:xfrm>
            <a:off x="895193" y="1524000"/>
            <a:ext cx="6851754" cy="2810933"/>
          </a:xfrm>
          <a:prstGeom prst="roundRect">
            <a:avLst/>
          </a:prstGeom>
          <a:solidFill>
            <a:srgbClr val="26344A"/>
          </a:solidFill>
        </p:spPr>
        <p:txBody>
          <a:bodyPr>
            <a:noAutofit/>
          </a:bodyPr>
          <a:lstStyle/>
          <a:p>
            <a:pPr lvl="0">
              <a:lnSpc>
                <a:spcPct val="120000"/>
              </a:lnSpc>
            </a:pPr>
            <a:r>
              <a:rPr lang="en-US" sz="1600" dirty="0">
                <a:solidFill>
                  <a:schemeClr val="bg1"/>
                </a:solidFill>
                <a:latin typeface="Arial" panose="020B0604020202020204" pitchFamily="34" charset="0"/>
                <a:cs typeface="Arial" panose="020B0604020202020204" pitchFamily="34" charset="0"/>
              </a:rPr>
              <a:t>VBPs tie reimbursement to outcomes (i.e., did the drug do what it was supposed to?)</a:t>
            </a:r>
          </a:p>
          <a:p>
            <a:pPr lvl="0">
              <a:lnSpc>
                <a:spcPct val="120000"/>
              </a:lnSpc>
            </a:pPr>
            <a:r>
              <a:rPr lang="en-US" sz="1600" dirty="0">
                <a:solidFill>
                  <a:schemeClr val="bg1"/>
                </a:solidFill>
                <a:latin typeface="Arial" panose="020B0604020202020204" pitchFamily="34" charset="0"/>
                <a:cs typeface="Arial" panose="020B0604020202020204" pitchFamily="34" charset="0"/>
              </a:rPr>
              <a:t>VBPs can base outcomes on:</a:t>
            </a:r>
          </a:p>
          <a:p>
            <a:pPr lvl="1">
              <a:lnSpc>
                <a:spcPct val="120000"/>
              </a:lnSpc>
            </a:pPr>
            <a:r>
              <a:rPr lang="en-US" sz="1600" dirty="0">
                <a:solidFill>
                  <a:schemeClr val="bg1"/>
                </a:solidFill>
                <a:latin typeface="Arial" panose="020B0604020202020204" pitchFamily="34" charset="0"/>
                <a:cs typeface="Arial" panose="020B0604020202020204" pitchFamily="34" charset="0"/>
              </a:rPr>
              <a:t>Clinical circumstances, patient outcomes, or other measures</a:t>
            </a:r>
          </a:p>
          <a:p>
            <a:pPr lvl="0">
              <a:lnSpc>
                <a:spcPct val="120000"/>
              </a:lnSpc>
            </a:pPr>
            <a:r>
              <a:rPr lang="en-US" sz="1600" dirty="0">
                <a:solidFill>
                  <a:schemeClr val="bg1"/>
                </a:solidFill>
                <a:latin typeface="Arial" panose="020B0604020202020204" pitchFamily="34" charset="0"/>
                <a:cs typeface="Arial" panose="020B0604020202020204" pitchFamily="34" charset="0"/>
              </a:rPr>
              <a:t>The reimbursement structure can vary:</a:t>
            </a:r>
          </a:p>
          <a:p>
            <a:pPr lvl="1">
              <a:lnSpc>
                <a:spcPct val="120000"/>
              </a:lnSpc>
            </a:pPr>
            <a:r>
              <a:rPr lang="en-US" sz="1600" dirty="0">
                <a:solidFill>
                  <a:schemeClr val="bg1"/>
                </a:solidFill>
                <a:latin typeface="Arial" panose="020B0604020202020204" pitchFamily="34" charset="0"/>
                <a:cs typeface="Arial" panose="020B0604020202020204" pitchFamily="34" charset="0"/>
              </a:rPr>
              <a:t>Rebates/refunds/repayments, paying directly for a service, etc.</a:t>
            </a:r>
          </a:p>
        </p:txBody>
      </p:sp>
      <p:sp>
        <p:nvSpPr>
          <p:cNvPr id="39" name="Rectangle 38">
            <a:extLst>
              <a:ext uri="{FF2B5EF4-FFF2-40B4-BE49-F238E27FC236}">
                <a16:creationId xmlns:a16="http://schemas.microsoft.com/office/drawing/2014/main" id="{464F49B5-41B4-5A48-AF10-D908FD3E2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37473"/>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F8D5970-F21E-E94C-A0E3-F57BC1818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Diagram 4">
            <a:extLst>
              <a:ext uri="{FF2B5EF4-FFF2-40B4-BE49-F238E27FC236}">
                <a16:creationId xmlns:a16="http://schemas.microsoft.com/office/drawing/2014/main" id="{126DB320-E9A3-7149-9B86-4ADC6F953F38}"/>
              </a:ext>
            </a:extLst>
          </p:cNvPr>
          <p:cNvGraphicFramePr/>
          <p:nvPr>
            <p:extLst>
              <p:ext uri="{D42A27DB-BD31-4B8C-83A1-F6EECF244321}">
                <p14:modId xmlns:p14="http://schemas.microsoft.com/office/powerpoint/2010/main" val="1536179040"/>
              </p:ext>
            </p:extLst>
          </p:nvPr>
        </p:nvGraphicFramePr>
        <p:xfrm>
          <a:off x="1935708" y="3262969"/>
          <a:ext cx="8128000" cy="41420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2F2C9C7-4DCA-649A-7D31-A7479942AC9C}"/>
              </a:ext>
            </a:extLst>
          </p:cNvPr>
          <p:cNvSpPr txBox="1"/>
          <p:nvPr/>
        </p:nvSpPr>
        <p:spPr>
          <a:xfrm>
            <a:off x="8035924" y="1482261"/>
            <a:ext cx="3068299" cy="2894409"/>
          </a:xfrm>
          <a:prstGeom prst="roundRect">
            <a:avLst/>
          </a:prstGeom>
          <a:solidFill>
            <a:srgbClr val="2F6095"/>
          </a:solidFill>
        </p:spPr>
        <p:txBody>
          <a:bodyPr wrap="square" rtlCol="0">
            <a:spAutoFit/>
          </a:bodyPr>
          <a:lstStyle/>
          <a:p>
            <a:pPr algn="ctr"/>
            <a:r>
              <a:rPr lang="en-US" b="1" u="sng" dirty="0">
                <a:solidFill>
                  <a:schemeClr val="bg1"/>
                </a:solidFill>
                <a:latin typeface="Arial" panose="020B0604020202020204" pitchFamily="34" charset="0"/>
                <a:cs typeface="Arial" panose="020B0604020202020204" pitchFamily="34" charset="0"/>
              </a:rPr>
              <a:t>Also Known As (AKA):</a:t>
            </a:r>
            <a:br>
              <a:rPr lang="en-US" b="1" u="sng" dirty="0">
                <a:solidFill>
                  <a:schemeClr val="bg1"/>
                </a:solidFill>
                <a:latin typeface="Arial" panose="020B0604020202020204" pitchFamily="34" charset="0"/>
                <a:cs typeface="Arial" panose="020B0604020202020204" pitchFamily="34" charset="0"/>
              </a:rPr>
            </a:br>
            <a:r>
              <a:rPr lang="en-US" b="1" u="sng" dirty="0">
                <a:solidFill>
                  <a:schemeClr val="bg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Outcomes-based arrangements</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Pay-for-performance</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Innovative payment arrangements</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Alternative payment arrangements </a:t>
            </a:r>
          </a:p>
          <a:p>
            <a:pPr marL="285750"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3405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86AC3-200C-1241-E216-4C813AFC9A6C}"/>
              </a:ext>
            </a:extLst>
          </p:cNvPr>
          <p:cNvSpPr>
            <a:spLocks noGrp="1"/>
          </p:cNvSpPr>
          <p:nvPr>
            <p:ph type="title"/>
          </p:nvPr>
        </p:nvSpPr>
        <p:spPr/>
        <p:txBody>
          <a:bodyPr>
            <a:normAutofit/>
          </a:bodyPr>
          <a:lstStyle/>
          <a:p>
            <a:r>
              <a:rPr lang="en-US" dirty="0">
                <a:solidFill>
                  <a:srgbClr val="2F6095"/>
                </a:solidFill>
                <a:latin typeface="Arial" panose="020B0604020202020204" pitchFamily="34" charset="0"/>
                <a:cs typeface="Arial" panose="020B0604020202020204" pitchFamily="34" charset="0"/>
              </a:rPr>
              <a:t>Why Is this Important for Patients with Rare Disorders?</a:t>
            </a:r>
          </a:p>
        </p:txBody>
      </p:sp>
      <p:graphicFrame>
        <p:nvGraphicFramePr>
          <p:cNvPr id="5" name="Content Placeholder 2">
            <a:extLst>
              <a:ext uri="{FF2B5EF4-FFF2-40B4-BE49-F238E27FC236}">
                <a16:creationId xmlns:a16="http://schemas.microsoft.com/office/drawing/2014/main" id="{59EE0239-5249-C5FF-3640-13717A57CC90}"/>
              </a:ext>
            </a:extLst>
          </p:cNvPr>
          <p:cNvGraphicFramePr>
            <a:graphicFrameLocks noGrp="1"/>
          </p:cNvGraphicFramePr>
          <p:nvPr>
            <p:ph idx="1"/>
            <p:extLst>
              <p:ext uri="{D42A27DB-BD31-4B8C-83A1-F6EECF244321}">
                <p14:modId xmlns:p14="http://schemas.microsoft.com/office/powerpoint/2010/main" val="159265662"/>
              </p:ext>
            </p:extLst>
          </p:nvPr>
        </p:nvGraphicFramePr>
        <p:xfrm>
          <a:off x="838200" y="214153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E0FDD3A-F73C-0771-FCEA-160492C52C54}"/>
              </a:ext>
            </a:extLst>
          </p:cNvPr>
          <p:cNvSpPr txBox="1"/>
          <p:nvPr/>
        </p:nvSpPr>
        <p:spPr>
          <a:xfrm>
            <a:off x="838200" y="1818371"/>
            <a:ext cx="10429569" cy="646331"/>
          </a:xfrm>
          <a:prstGeom prst="rect">
            <a:avLst/>
          </a:prstGeom>
          <a:noFill/>
        </p:spPr>
        <p:txBody>
          <a:bodyPr wrap="square" rtlCol="0">
            <a:spAutoFit/>
          </a:bodyPr>
          <a:lstStyle/>
          <a:p>
            <a:r>
              <a:rPr lang="en-US" dirty="0">
                <a:solidFill>
                  <a:schemeClr val="accent1"/>
                </a:solidFill>
                <a:latin typeface="Arial" panose="020B0604020202020204" pitchFamily="34" charset="0"/>
                <a:cs typeface="Arial" panose="020B0604020202020204" pitchFamily="34" charset="0"/>
              </a:rPr>
              <a:t>Value-based payment arrangements </a:t>
            </a:r>
            <a:r>
              <a:rPr lang="en-US" b="1" dirty="0">
                <a:solidFill>
                  <a:schemeClr val="accent1"/>
                </a:solidFill>
                <a:latin typeface="Arial" panose="020B0604020202020204" pitchFamily="34" charset="0"/>
                <a:cs typeface="Arial" panose="020B0604020202020204" pitchFamily="34" charset="0"/>
              </a:rPr>
              <a:t>improve patient access to innovative therapies </a:t>
            </a:r>
            <a:r>
              <a:rPr lang="en-US" dirty="0">
                <a:solidFill>
                  <a:schemeClr val="accent1"/>
                </a:solidFill>
                <a:latin typeface="Arial" panose="020B0604020202020204" pitchFamily="34" charset="0"/>
                <a:cs typeface="Arial" panose="020B0604020202020204" pitchFamily="34" charset="0"/>
              </a:rPr>
              <a:t>by reducing cost and risk for health plans/Medicaid programs</a:t>
            </a:r>
          </a:p>
        </p:txBody>
      </p:sp>
    </p:spTree>
    <p:extLst>
      <p:ext uri="{BB962C8B-B14F-4D97-AF65-F5344CB8AC3E}">
        <p14:creationId xmlns:p14="http://schemas.microsoft.com/office/powerpoint/2010/main" val="3409855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B1AA-3DA1-1CFA-EDDE-B6D49025B507}"/>
              </a:ext>
            </a:extLst>
          </p:cNvPr>
          <p:cNvSpPr>
            <a:spLocks noGrp="1"/>
          </p:cNvSpPr>
          <p:nvPr>
            <p:ph type="title"/>
          </p:nvPr>
        </p:nvSpPr>
        <p:spPr>
          <a:xfrm>
            <a:off x="284813" y="238832"/>
            <a:ext cx="11842230" cy="332037"/>
          </a:xfrm>
        </p:spPr>
        <p:txBody>
          <a:bodyPr>
            <a:noAutofit/>
          </a:bodyPr>
          <a:lstStyle/>
          <a:p>
            <a:r>
              <a:rPr lang="en-US" sz="2800" dirty="0">
                <a:solidFill>
                  <a:srgbClr val="2F6095"/>
                </a:solidFill>
                <a:latin typeface="Arial" panose="020B0604020202020204" pitchFamily="34" charset="0"/>
                <a:cs typeface="Arial" panose="020B0604020202020204" pitchFamily="34" charset="0"/>
              </a:rPr>
              <a:t>VBPs: A Sustainable Financing Model for Transformative Therapies</a:t>
            </a:r>
          </a:p>
        </p:txBody>
      </p:sp>
      <p:sp>
        <p:nvSpPr>
          <p:cNvPr id="5" name="Rectangle 4">
            <a:extLst>
              <a:ext uri="{FF2B5EF4-FFF2-40B4-BE49-F238E27FC236}">
                <a16:creationId xmlns:a16="http://schemas.microsoft.com/office/drawing/2014/main" id="{8A79D13B-8414-BA81-EE02-2BD6394C9D0F}"/>
              </a:ext>
            </a:extLst>
          </p:cNvPr>
          <p:cNvSpPr/>
          <p:nvPr/>
        </p:nvSpPr>
        <p:spPr>
          <a:xfrm>
            <a:off x="11105002" y="5629619"/>
            <a:ext cx="1086998" cy="73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Content Placeholder 3">
            <a:extLst>
              <a:ext uri="{FF2B5EF4-FFF2-40B4-BE49-F238E27FC236}">
                <a16:creationId xmlns:a16="http://schemas.microsoft.com/office/drawing/2014/main" id="{8B1F4F18-D233-A4D8-B5DC-42FF74ED58C0}"/>
              </a:ext>
            </a:extLst>
          </p:cNvPr>
          <p:cNvGraphicFramePr>
            <a:graphicFrameLocks noGrp="1"/>
          </p:cNvGraphicFramePr>
          <p:nvPr>
            <p:ph idx="1"/>
            <p:extLst>
              <p:ext uri="{D42A27DB-BD31-4B8C-83A1-F6EECF244321}">
                <p14:modId xmlns:p14="http://schemas.microsoft.com/office/powerpoint/2010/main" val="2245753775"/>
              </p:ext>
            </p:extLst>
          </p:nvPr>
        </p:nvGraphicFramePr>
        <p:xfrm>
          <a:off x="202367" y="238832"/>
          <a:ext cx="11842230" cy="6619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018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map&#10;&#10;Description automatically generated">
            <a:extLst>
              <a:ext uri="{FF2B5EF4-FFF2-40B4-BE49-F238E27FC236}">
                <a16:creationId xmlns:a16="http://schemas.microsoft.com/office/drawing/2014/main" id="{714F816F-9613-292D-FBA5-64AF4CC393C9}"/>
              </a:ext>
            </a:extLst>
          </p:cNvPr>
          <p:cNvPicPr>
            <a:picLocks noChangeAspect="1"/>
          </p:cNvPicPr>
          <p:nvPr/>
        </p:nvPicPr>
        <p:blipFill>
          <a:blip r:embed="rId2">
            <a:extLst>
              <a:ext uri="{BEBA8EAE-BF5A-486C-A8C5-ECC9F3942E4B}">
                <a14:imgProps xmlns:a14="http://schemas.microsoft.com/office/drawing/2010/main">
                  <a14:imgLayer>
                    <a14:imgEffect>
                      <a14:backgroundRemoval t="9495" b="91118" l="0" r="99605">
                        <a14:foregroundMark x1="494" y1="93415" x2="28036" y2="94946"/>
                        <a14:foregroundMark x1="28036" y1="94946" x2="60020" y2="84992"/>
                        <a14:foregroundMark x1="60020" y1="84992" x2="90030" y2="90505"/>
                        <a14:foregroundMark x1="90030" y1="90505" x2="95262" y2="85605"/>
                        <a14:foregroundMark x1="95262" y1="85605" x2="97038" y2="75345"/>
                        <a14:foregroundMark x1="97038" y1="75345" x2="93978" y2="31853"/>
                        <a14:foregroundMark x1="93978" y1="31853" x2="89536" y2="18836"/>
                        <a14:foregroundMark x1="89536" y1="18836" x2="84798" y2="12557"/>
                        <a14:foregroundMark x1="84798" y1="12557" x2="51530" y2="1838"/>
                        <a14:foregroundMark x1="51530" y1="1838" x2="3060" y2="3982"/>
                        <a14:foregroundMark x1="3060" y1="3982" x2="592" y2="49158"/>
                        <a14:foregroundMark x1="592" y1="49158" x2="3949" y2="83002"/>
                        <a14:foregroundMark x1="3949" y1="83002" x2="0" y2="91118"/>
                        <a14:foregroundMark x1="48569" y1="89893" x2="84403" y2="94028"/>
                        <a14:foregroundMark x1="84403" y1="94028" x2="91017" y2="90352"/>
                        <a14:foregroundMark x1="91017" y1="90352" x2="97828" y2="64319"/>
                        <a14:foregroundMark x1="97828" y1="64319" x2="93485" y2="57734"/>
                        <a14:foregroundMark x1="93485" y1="57734" x2="74432" y2="62634"/>
                        <a14:foregroundMark x1="74432" y1="62634" x2="70188" y2="65084"/>
                        <a14:foregroundMark x1="66239" y1="23124" x2="59131" y2="10107"/>
                        <a14:foregroundMark x1="59131" y1="10107" x2="11352" y2="6891"/>
                        <a14:foregroundMark x1="11352" y1="6891" x2="5627" y2="9495"/>
                        <a14:foregroundMark x1="5627" y1="9495" x2="494" y2="15161"/>
                        <a14:foregroundMark x1="494" y1="15161" x2="494" y2="18070"/>
                        <a14:foregroundMark x1="94373" y1="60643" x2="99605" y2="67075"/>
                        <a14:foregroundMark x1="99605" y1="67075" x2="96347" y2="73354"/>
                      </a14:backgroundRemoval>
                    </a14:imgEffect>
                  </a14:imgLayer>
                </a14:imgProps>
              </a:ext>
            </a:extLst>
          </a:blip>
          <a:stretch>
            <a:fillRect/>
          </a:stretch>
        </p:blipFill>
        <p:spPr>
          <a:xfrm>
            <a:off x="2181709" y="1088079"/>
            <a:ext cx="8533433" cy="5497824"/>
          </a:xfrm>
          <a:prstGeom prst="rect">
            <a:avLst/>
          </a:prstGeom>
        </p:spPr>
      </p:pic>
      <p:sp>
        <p:nvSpPr>
          <p:cNvPr id="2" name="Title 1">
            <a:extLst>
              <a:ext uri="{FF2B5EF4-FFF2-40B4-BE49-F238E27FC236}">
                <a16:creationId xmlns:a16="http://schemas.microsoft.com/office/drawing/2014/main" id="{719A14F4-1496-8101-D7A8-773D0CDA0AC8}"/>
              </a:ext>
            </a:extLst>
          </p:cNvPr>
          <p:cNvSpPr>
            <a:spLocks noGrp="1"/>
          </p:cNvSpPr>
          <p:nvPr>
            <p:ph type="title"/>
          </p:nvPr>
        </p:nvSpPr>
        <p:spPr>
          <a:xfrm>
            <a:off x="838200" y="0"/>
            <a:ext cx="10515600" cy="1325563"/>
          </a:xfrm>
        </p:spPr>
        <p:txBody>
          <a:bodyPr/>
          <a:lstStyle/>
          <a:p>
            <a:r>
              <a:rPr lang="en-US" dirty="0">
                <a:solidFill>
                  <a:srgbClr val="2F6095"/>
                </a:solidFill>
                <a:latin typeface="Avenir Heavy"/>
                <a:cs typeface="Arial" panose="020B0604020202020204" pitchFamily="34" charset="0"/>
              </a:rPr>
              <a:t>State Activities re: VBPs</a:t>
            </a:r>
          </a:p>
        </p:txBody>
      </p:sp>
      <p:sp>
        <p:nvSpPr>
          <p:cNvPr id="7" name="Content Placeholder 6">
            <a:extLst>
              <a:ext uri="{FF2B5EF4-FFF2-40B4-BE49-F238E27FC236}">
                <a16:creationId xmlns:a16="http://schemas.microsoft.com/office/drawing/2014/main" id="{2028A7BF-CD1B-C01C-103E-D374306D7854}"/>
              </a:ext>
            </a:extLst>
          </p:cNvPr>
          <p:cNvSpPr>
            <a:spLocks noGrp="1"/>
          </p:cNvSpPr>
          <p:nvPr>
            <p:ph idx="1"/>
          </p:nvPr>
        </p:nvSpPr>
        <p:spPr>
          <a:xfrm>
            <a:off x="838200" y="1088078"/>
            <a:ext cx="10515600" cy="4351338"/>
          </a:xfrm>
        </p:spPr>
        <p:txBody>
          <a:bodyPr>
            <a:normAutofit/>
          </a:bodyPr>
          <a:lstStyle/>
          <a:p>
            <a:pPr marL="0" indent="0">
              <a:buNone/>
            </a:pPr>
            <a:r>
              <a:rPr lang="en-US" sz="2000" dirty="0">
                <a:latin typeface="Arial" panose="020B0604020202020204" pitchFamily="34" charset="0"/>
                <a:cs typeface="Arial" panose="020B0604020202020204" pitchFamily="34" charset="0"/>
              </a:rPr>
              <a:t>16 States have State Plan Amendments (SPA) authorizing them to enter into VBPs with manufacturers for Medicaid drugs</a:t>
            </a:r>
          </a:p>
        </p:txBody>
      </p:sp>
    </p:spTree>
    <p:extLst>
      <p:ext uri="{BB962C8B-B14F-4D97-AF65-F5344CB8AC3E}">
        <p14:creationId xmlns:p14="http://schemas.microsoft.com/office/powerpoint/2010/main" val="1230587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7EB2-5ABC-1570-A3C8-2900EB15CEAC}"/>
              </a:ext>
            </a:extLst>
          </p:cNvPr>
          <p:cNvSpPr>
            <a:spLocks noGrp="1"/>
          </p:cNvSpPr>
          <p:nvPr>
            <p:ph type="title"/>
          </p:nvPr>
        </p:nvSpPr>
        <p:spPr/>
        <p:txBody>
          <a:bodyPr/>
          <a:lstStyle/>
          <a:p>
            <a:r>
              <a:rPr lang="en-US" dirty="0">
                <a:solidFill>
                  <a:srgbClr val="2F6095"/>
                </a:solidFill>
              </a:rPr>
              <a:t>Federal Activity</a:t>
            </a:r>
          </a:p>
        </p:txBody>
      </p:sp>
      <p:graphicFrame>
        <p:nvGraphicFramePr>
          <p:cNvPr id="7" name="Content Placeholder 2">
            <a:extLst>
              <a:ext uri="{FF2B5EF4-FFF2-40B4-BE49-F238E27FC236}">
                <a16:creationId xmlns:a16="http://schemas.microsoft.com/office/drawing/2014/main" id="{B65C5C7B-91E9-3A3C-7316-1CF431C7A438}"/>
              </a:ext>
            </a:extLst>
          </p:cNvPr>
          <p:cNvGraphicFramePr>
            <a:graphicFrameLocks noGrp="1"/>
          </p:cNvGraphicFramePr>
          <p:nvPr>
            <p:ph idx="1"/>
            <p:extLst>
              <p:ext uri="{D42A27DB-BD31-4B8C-83A1-F6EECF244321}">
                <p14:modId xmlns:p14="http://schemas.microsoft.com/office/powerpoint/2010/main" val="4054202926"/>
              </p:ext>
            </p:extLst>
          </p:nvPr>
        </p:nvGraphicFramePr>
        <p:xfrm>
          <a:off x="838200" y="169068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699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7E7BE-FC36-438D-397F-2FCF0566B3D2}"/>
              </a:ext>
            </a:extLst>
          </p:cNvPr>
          <p:cNvSpPr>
            <a:spLocks noGrp="1"/>
          </p:cNvSpPr>
          <p:nvPr>
            <p:ph type="title"/>
          </p:nvPr>
        </p:nvSpPr>
        <p:spPr/>
        <p:txBody>
          <a:bodyPr/>
          <a:lstStyle/>
          <a:p>
            <a:r>
              <a:rPr lang="en-US" dirty="0">
                <a:solidFill>
                  <a:srgbClr val="2F6095"/>
                </a:solidFill>
              </a:rPr>
              <a:t>What can you do? </a:t>
            </a:r>
          </a:p>
        </p:txBody>
      </p:sp>
      <p:sp>
        <p:nvSpPr>
          <p:cNvPr id="3" name="Content Placeholder 2">
            <a:extLst>
              <a:ext uri="{FF2B5EF4-FFF2-40B4-BE49-F238E27FC236}">
                <a16:creationId xmlns:a16="http://schemas.microsoft.com/office/drawing/2014/main" id="{BC9A63B0-790B-B229-E3A1-525CDFE25ED6}"/>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Talk to Medicaid plan officials about gene therapies and access issues – how VBPs will help solve patient access/budgetary concerns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Advocate with state and/or federal legislators </a:t>
            </a:r>
          </a:p>
        </p:txBody>
      </p:sp>
    </p:spTree>
    <p:extLst>
      <p:ext uri="{BB962C8B-B14F-4D97-AF65-F5344CB8AC3E}">
        <p14:creationId xmlns:p14="http://schemas.microsoft.com/office/powerpoint/2010/main" val="2113117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2AFD-DB80-EC4B-87D3-53C6C93A4549}"/>
              </a:ext>
            </a:extLst>
          </p:cNvPr>
          <p:cNvSpPr>
            <a:spLocks noGrp="1"/>
          </p:cNvSpPr>
          <p:nvPr>
            <p:ph type="title"/>
          </p:nvPr>
        </p:nvSpPr>
        <p:spPr>
          <a:xfrm>
            <a:off x="711470" y="262996"/>
            <a:ext cx="5251316" cy="1807305"/>
          </a:xfrm>
        </p:spPr>
        <p:txBody>
          <a:bodyPr>
            <a:normAutofit/>
          </a:bodyPr>
          <a:lstStyle/>
          <a:p>
            <a:r>
              <a:rPr lang="en-US" dirty="0">
                <a:solidFill>
                  <a:srgbClr val="2F6095"/>
                </a:solidFill>
                <a:latin typeface="Arial" panose="020B0604020202020204" pitchFamily="34" charset="0"/>
                <a:cs typeface="Arial" panose="020B0604020202020204" pitchFamily="34" charset="0"/>
              </a:rPr>
              <a:t>Questions?</a:t>
            </a:r>
          </a:p>
        </p:txBody>
      </p:sp>
      <p:sp>
        <p:nvSpPr>
          <p:cNvPr id="3" name="Content Placeholder 2">
            <a:extLst>
              <a:ext uri="{FF2B5EF4-FFF2-40B4-BE49-F238E27FC236}">
                <a16:creationId xmlns:a16="http://schemas.microsoft.com/office/drawing/2014/main" id="{8A05527A-F4FE-0E45-8761-89567746AB31}"/>
              </a:ext>
            </a:extLst>
          </p:cNvPr>
          <p:cNvSpPr>
            <a:spLocks noGrp="1"/>
          </p:cNvSpPr>
          <p:nvPr>
            <p:ph idx="1"/>
          </p:nvPr>
        </p:nvSpPr>
        <p:spPr>
          <a:xfrm>
            <a:off x="618551" y="2333297"/>
            <a:ext cx="5690616" cy="3843666"/>
          </a:xfrm>
        </p:spPr>
        <p:txBody>
          <a:bodyPr>
            <a:normAutofit/>
          </a:bodyPr>
          <a:lstStyle/>
          <a:p>
            <a:pPr marL="0" indent="0">
              <a:buNone/>
            </a:pPr>
            <a:r>
              <a:rPr lang="en-US" sz="2400" dirty="0">
                <a:latin typeface="Arial" panose="020B0604020202020204" pitchFamily="34" charset="0"/>
                <a:cs typeface="Arial" panose="020B0604020202020204" pitchFamily="34" charset="0"/>
              </a:rPr>
              <a:t>Sloane Salzburg</a:t>
            </a:r>
          </a:p>
          <a:p>
            <a:pPr marL="0" indent="0">
              <a:buNone/>
            </a:pPr>
            <a:r>
              <a:rPr lang="en-US" sz="2400" dirty="0">
                <a:latin typeface="Arial" panose="020B0604020202020204" pitchFamily="34" charset="0"/>
                <a:cs typeface="Arial" panose="020B0604020202020204" pitchFamily="34" charset="0"/>
              </a:rPr>
              <a:t>Vice President</a:t>
            </a:r>
          </a:p>
          <a:p>
            <a:pPr marL="0" indent="0">
              <a:buNone/>
            </a:pPr>
            <a:r>
              <a:rPr lang="en-US" sz="2400" dirty="0">
                <a:latin typeface="Arial" panose="020B0604020202020204" pitchFamily="34" charset="0"/>
                <a:cs typeface="Arial" panose="020B0604020202020204" pitchFamily="34" charset="0"/>
                <a:hlinkClick r:id="rId2"/>
              </a:rPr>
              <a:t>Sloane.salzburg@cahc.net</a:t>
            </a:r>
            <a:r>
              <a:rPr lang="en-US" sz="2400" dirty="0">
                <a:latin typeface="Arial" panose="020B0604020202020204" pitchFamily="34" charset="0"/>
                <a:cs typeface="Arial" panose="020B0604020202020204" pitchFamily="34" charset="0"/>
              </a:rPr>
              <a:t> </a:t>
            </a:r>
          </a:p>
          <a:p>
            <a:pPr marL="0" indent="0">
              <a:buNone/>
            </a:pPr>
            <a:r>
              <a:rPr lang="en-US" sz="2400" dirty="0">
                <a:latin typeface="Arial" panose="020B0604020202020204" pitchFamily="34" charset="0"/>
                <a:cs typeface="Arial" panose="020B0604020202020204" pitchFamily="34" charset="0"/>
              </a:rPr>
              <a:t>Council for Affordable Health Coverage </a:t>
            </a:r>
          </a:p>
          <a:p>
            <a:pPr marL="0" indent="0">
              <a:buNone/>
            </a:pPr>
            <a:r>
              <a:rPr lang="en-US" sz="2400" dirty="0">
                <a:latin typeface="Arial" panose="020B0604020202020204" pitchFamily="34" charset="0"/>
                <a:cs typeface="Arial" panose="020B0604020202020204" pitchFamily="34" charset="0"/>
              </a:rPr>
              <a:t>Campaign for Transformative Therapies</a:t>
            </a:r>
          </a:p>
          <a:p>
            <a:pPr marL="0" indent="0">
              <a:buNone/>
            </a:pPr>
            <a:r>
              <a:rPr lang="en-US" sz="2400" dirty="0">
                <a:latin typeface="Arial" panose="020B0604020202020204" pitchFamily="34" charset="0"/>
                <a:cs typeface="Arial" panose="020B0604020202020204" pitchFamily="34" charset="0"/>
              </a:rPr>
              <a:t>cahc.net | @C4AHC</a:t>
            </a:r>
          </a:p>
        </p:txBody>
      </p:sp>
      <p:pic>
        <p:nvPicPr>
          <p:cNvPr id="5" name="Picture 4" descr="3D black question marks with one yellow question mark">
            <a:extLst>
              <a:ext uri="{FF2B5EF4-FFF2-40B4-BE49-F238E27FC236}">
                <a16:creationId xmlns:a16="http://schemas.microsoft.com/office/drawing/2014/main" id="{4BC66BB6-7FAC-BC4D-89E0-319F9D54A834}"/>
              </a:ext>
            </a:extLst>
          </p:cNvPr>
          <p:cNvPicPr>
            <a:picLocks noChangeAspect="1"/>
          </p:cNvPicPr>
          <p:nvPr/>
        </p:nvPicPr>
        <p:blipFill rotWithShape="1">
          <a:blip r:embed="rId3">
            <a:duotone>
              <a:prstClr val="black"/>
              <a:schemeClr val="accent1">
                <a:tint val="45000"/>
                <a:satMod val="400000"/>
              </a:schemeClr>
            </a:duotone>
          </a:blip>
          <a:srcRect l="45424" r="2284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98801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5C6B5-C5E9-4962-915C-5DBC7A94ECED}"/>
              </a:ext>
            </a:extLst>
          </p:cNvPr>
          <p:cNvSpPr>
            <a:spLocks noGrp="1"/>
          </p:cNvSpPr>
          <p:nvPr>
            <p:ph type="title"/>
          </p:nvPr>
        </p:nvSpPr>
        <p:spPr>
          <a:xfrm>
            <a:off x="783168" y="1104901"/>
            <a:ext cx="5475225" cy="664633"/>
          </a:xfrm>
        </p:spPr>
        <p:txBody>
          <a:bodyPr/>
          <a:lstStyle/>
          <a:p>
            <a:r>
              <a:rPr lang="en-US" dirty="0"/>
              <a:t>HOW TO GET INVOLVED</a:t>
            </a:r>
          </a:p>
        </p:txBody>
      </p:sp>
      <p:sp>
        <p:nvSpPr>
          <p:cNvPr id="5" name="Text Placeholder 4">
            <a:extLst>
              <a:ext uri="{FF2B5EF4-FFF2-40B4-BE49-F238E27FC236}">
                <a16:creationId xmlns:a16="http://schemas.microsoft.com/office/drawing/2014/main" id="{7C14F531-1E59-4570-A7FA-F3BDFBBFB664}"/>
              </a:ext>
            </a:extLst>
          </p:cNvPr>
          <p:cNvSpPr>
            <a:spLocks noGrp="1"/>
          </p:cNvSpPr>
          <p:nvPr>
            <p:ph type="body" sz="quarter" idx="13"/>
          </p:nvPr>
        </p:nvSpPr>
        <p:spPr/>
        <p:txBody>
          <a:bodyPr/>
          <a:lstStyle/>
          <a:p>
            <a:r>
              <a:rPr lang="en-US" sz="2000" b="1" i="0" dirty="0">
                <a:solidFill>
                  <a:srgbClr val="000000"/>
                </a:solidFill>
                <a:effectLst/>
                <a:latin typeface="Arial" panose="020B0604020202020204" pitchFamily="34" charset="0"/>
                <a:cs typeface="Arial" panose="020B0604020202020204" pitchFamily="34" charset="0"/>
              </a:rPr>
              <a:t>Kari Lato</a:t>
            </a:r>
            <a:endParaRPr lang="en-US" sz="20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E9117236-D46F-463F-9038-E25C30B1AECE}"/>
              </a:ext>
            </a:extLst>
          </p:cNvPr>
          <p:cNvSpPr>
            <a:spLocks noGrp="1"/>
          </p:cNvSpPr>
          <p:nvPr>
            <p:ph type="body" sz="quarter" idx="14"/>
          </p:nvPr>
        </p:nvSpPr>
        <p:spPr>
          <a:xfrm>
            <a:off x="7576457" y="1479417"/>
            <a:ext cx="4310746" cy="632162"/>
          </a:xfrm>
        </p:spPr>
        <p:txBody>
          <a:bodyPr/>
          <a:lstStyle/>
          <a:p>
            <a:r>
              <a:rPr lang="en-US" dirty="0">
                <a:solidFill>
                  <a:srgbClr val="000000"/>
                </a:solidFill>
                <a:latin typeface="Arial" panose="020B0604020202020204" pitchFamily="34" charset="0"/>
                <a:cs typeface="Arial" panose="020B0604020202020204" pitchFamily="34" charset="0"/>
              </a:rPr>
              <a:t>Sr. Director, Policy &amp; Advocacy </a:t>
            </a:r>
            <a:endParaRPr lang="en-US" b="0" i="0" dirty="0">
              <a:solidFill>
                <a:srgbClr val="000000"/>
              </a:solidFill>
              <a:effectLst/>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Rx4good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6697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9B8F-C894-4DD9-9A73-065FD84FD694}"/>
              </a:ext>
            </a:extLst>
          </p:cNvPr>
          <p:cNvSpPr>
            <a:spLocks noGrp="1"/>
          </p:cNvSpPr>
          <p:nvPr>
            <p:ph type="title"/>
          </p:nvPr>
        </p:nvSpPr>
        <p:spPr>
          <a:xfrm>
            <a:off x="785285" y="947977"/>
            <a:ext cx="9408583" cy="526881"/>
          </a:xfrm>
        </p:spPr>
        <p:txBody>
          <a:bodyPr/>
          <a:lstStyle/>
          <a:p>
            <a:r>
              <a:rPr lang="en-US" dirty="0"/>
              <a:t>Principles for Advocating Change</a:t>
            </a:r>
          </a:p>
        </p:txBody>
      </p:sp>
      <p:sp>
        <p:nvSpPr>
          <p:cNvPr id="3" name="Content Placeholder 2">
            <a:extLst>
              <a:ext uri="{FF2B5EF4-FFF2-40B4-BE49-F238E27FC236}">
                <a16:creationId xmlns:a16="http://schemas.microsoft.com/office/drawing/2014/main" id="{C80E88B7-9AE0-40F6-99AA-B5D01032CD23}"/>
              </a:ext>
            </a:extLst>
          </p:cNvPr>
          <p:cNvSpPr>
            <a:spLocks noGrp="1"/>
          </p:cNvSpPr>
          <p:nvPr>
            <p:ph sz="quarter" idx="15"/>
          </p:nvPr>
        </p:nvSpPr>
        <p:spPr>
          <a:xfrm>
            <a:off x="785285" y="1798454"/>
            <a:ext cx="11175067" cy="4481696"/>
          </a:xfrm>
        </p:spPr>
        <p:txBody>
          <a:bodyPr/>
          <a:lstStyle/>
          <a:p>
            <a:pPr marL="0" marR="329565" indent="0">
              <a:lnSpc>
                <a:spcPts val="1939"/>
              </a:lnSpc>
              <a:spcBef>
                <a:spcPts val="345"/>
              </a:spcBef>
              <a:buNone/>
            </a:pPr>
            <a:r>
              <a:rPr lang="en-US" sz="2400" spc="-15" dirty="0">
                <a:latin typeface="Arial"/>
                <a:cs typeface="Arial"/>
              </a:rPr>
              <a:t>Three steps </a:t>
            </a:r>
            <a:r>
              <a:rPr lang="en-US" sz="2400" dirty="0">
                <a:latin typeface="Arial"/>
                <a:cs typeface="Arial"/>
              </a:rPr>
              <a:t>for</a:t>
            </a:r>
            <a:r>
              <a:rPr lang="en-US" sz="2400" spc="-20" dirty="0">
                <a:latin typeface="Arial"/>
                <a:cs typeface="Arial"/>
              </a:rPr>
              <a:t> </a:t>
            </a:r>
            <a:r>
              <a:rPr lang="en-US" sz="2400" dirty="0">
                <a:latin typeface="Arial"/>
                <a:cs typeface="Arial"/>
              </a:rPr>
              <a:t>policy</a:t>
            </a:r>
            <a:r>
              <a:rPr lang="en-US" sz="2400" spc="-35" dirty="0">
                <a:latin typeface="Arial"/>
                <a:cs typeface="Arial"/>
              </a:rPr>
              <a:t> </a:t>
            </a:r>
            <a:r>
              <a:rPr lang="en-US" sz="2400" dirty="0">
                <a:latin typeface="Arial"/>
                <a:cs typeface="Arial"/>
              </a:rPr>
              <a:t>change:</a:t>
            </a:r>
          </a:p>
          <a:p>
            <a:pPr marL="12700" marR="329565">
              <a:lnSpc>
                <a:spcPts val="1939"/>
              </a:lnSpc>
              <a:spcBef>
                <a:spcPts val="345"/>
              </a:spcBef>
            </a:pPr>
            <a:endParaRPr lang="en-US" sz="2400" dirty="0">
              <a:latin typeface="Arial"/>
              <a:cs typeface="Arial"/>
            </a:endParaRPr>
          </a:p>
          <a:p>
            <a:pPr marL="914400" indent="-457200">
              <a:lnSpc>
                <a:spcPct val="100000"/>
              </a:lnSpc>
              <a:spcBef>
                <a:spcPts val="50"/>
              </a:spcBef>
              <a:buClr>
                <a:srgbClr val="646464"/>
              </a:buClr>
              <a:buFont typeface="+mj-lt"/>
              <a:buAutoNum type="arabicPeriod"/>
            </a:pPr>
            <a:r>
              <a:rPr lang="en-US" sz="2400" dirty="0">
                <a:latin typeface="Arial"/>
                <a:cs typeface="Arial"/>
              </a:rPr>
              <a:t>Build</a:t>
            </a:r>
            <a:r>
              <a:rPr lang="en-US" sz="2400" spc="-35" dirty="0">
                <a:latin typeface="Arial"/>
                <a:cs typeface="Arial"/>
              </a:rPr>
              <a:t> </a:t>
            </a:r>
            <a:r>
              <a:rPr lang="en-US" sz="2400" spc="-5" dirty="0">
                <a:latin typeface="Arial"/>
                <a:cs typeface="Arial"/>
              </a:rPr>
              <a:t>a </a:t>
            </a:r>
            <a:r>
              <a:rPr lang="en-US" sz="2400" dirty="0">
                <a:latin typeface="Arial"/>
                <a:cs typeface="Arial"/>
              </a:rPr>
              <a:t>strong</a:t>
            </a:r>
            <a:r>
              <a:rPr lang="en-US" sz="2400" spc="-30" dirty="0">
                <a:latin typeface="Arial"/>
                <a:cs typeface="Arial"/>
              </a:rPr>
              <a:t> </a:t>
            </a:r>
            <a:r>
              <a:rPr lang="en-US" sz="2400" dirty="0">
                <a:latin typeface="Arial"/>
                <a:cs typeface="Arial"/>
              </a:rPr>
              <a:t>and</a:t>
            </a:r>
            <a:r>
              <a:rPr lang="en-US" sz="2400" spc="-5" dirty="0">
                <a:latin typeface="Arial"/>
                <a:cs typeface="Arial"/>
              </a:rPr>
              <a:t> </a:t>
            </a:r>
            <a:r>
              <a:rPr lang="en-US" sz="2400" dirty="0">
                <a:latin typeface="Arial"/>
                <a:cs typeface="Arial"/>
              </a:rPr>
              <a:t>diverse</a:t>
            </a:r>
            <a:r>
              <a:rPr lang="en-US" sz="2400" spc="-5" dirty="0">
                <a:latin typeface="Arial"/>
                <a:cs typeface="Arial"/>
              </a:rPr>
              <a:t> </a:t>
            </a:r>
            <a:r>
              <a:rPr lang="en-US" sz="2400" dirty="0">
                <a:latin typeface="Arial"/>
                <a:cs typeface="Arial"/>
              </a:rPr>
              <a:t>coalition</a:t>
            </a:r>
            <a:r>
              <a:rPr lang="en-US" sz="2400" spc="-85" dirty="0">
                <a:latin typeface="Arial"/>
                <a:cs typeface="Arial"/>
              </a:rPr>
              <a:t> </a:t>
            </a:r>
            <a:r>
              <a:rPr lang="en-US" sz="2400" dirty="0">
                <a:latin typeface="Arial"/>
                <a:cs typeface="Arial"/>
              </a:rPr>
              <a:t>to</a:t>
            </a:r>
            <a:r>
              <a:rPr lang="en-US" sz="2400" spc="15" dirty="0">
                <a:latin typeface="Arial"/>
                <a:cs typeface="Arial"/>
              </a:rPr>
              <a:t> </a:t>
            </a:r>
            <a:r>
              <a:rPr lang="en-US" sz="2400" dirty="0">
                <a:latin typeface="Arial"/>
                <a:cs typeface="Arial"/>
              </a:rPr>
              <a:t>amplify</a:t>
            </a:r>
            <a:r>
              <a:rPr lang="en-US" sz="2400" spc="-50" dirty="0">
                <a:latin typeface="Arial"/>
                <a:cs typeface="Arial"/>
              </a:rPr>
              <a:t> </a:t>
            </a:r>
            <a:r>
              <a:rPr lang="en-US" sz="2400" spc="-5" dirty="0">
                <a:latin typeface="Arial"/>
                <a:cs typeface="Arial"/>
              </a:rPr>
              <a:t>your </a:t>
            </a:r>
            <a:r>
              <a:rPr lang="en-US" sz="2400" dirty="0">
                <a:latin typeface="Arial"/>
                <a:cs typeface="Arial"/>
              </a:rPr>
              <a:t>voice</a:t>
            </a:r>
            <a:r>
              <a:rPr lang="en-US" sz="2400" spc="-20" dirty="0">
                <a:latin typeface="Arial"/>
                <a:cs typeface="Arial"/>
              </a:rPr>
              <a:t> </a:t>
            </a:r>
            <a:r>
              <a:rPr lang="en-US" sz="2400" dirty="0">
                <a:latin typeface="Arial"/>
                <a:cs typeface="Arial"/>
              </a:rPr>
              <a:t>and</a:t>
            </a:r>
            <a:r>
              <a:rPr lang="en-US" sz="2400" spc="-15" dirty="0">
                <a:latin typeface="Arial"/>
                <a:cs typeface="Arial"/>
              </a:rPr>
              <a:t> </a:t>
            </a:r>
            <a:r>
              <a:rPr lang="en-US" sz="2400" spc="5" dirty="0">
                <a:latin typeface="Arial"/>
                <a:cs typeface="Arial"/>
              </a:rPr>
              <a:t>impact.</a:t>
            </a:r>
            <a:br>
              <a:rPr lang="en-US" sz="2400" spc="5" dirty="0">
                <a:latin typeface="Arial"/>
                <a:cs typeface="Arial"/>
              </a:rPr>
            </a:br>
            <a:endParaRPr lang="en-US" sz="2400" dirty="0">
              <a:latin typeface="Arial"/>
              <a:cs typeface="Arial"/>
            </a:endParaRPr>
          </a:p>
          <a:p>
            <a:pPr marL="914400" indent="-457200">
              <a:lnSpc>
                <a:spcPct val="100000"/>
              </a:lnSpc>
              <a:spcBef>
                <a:spcPts val="50"/>
              </a:spcBef>
              <a:buClr>
                <a:srgbClr val="646464"/>
              </a:buClr>
              <a:buFont typeface="+mj-lt"/>
              <a:buAutoNum type="arabicPeriod"/>
            </a:pPr>
            <a:r>
              <a:rPr lang="en-US" sz="2400" spc="-30" dirty="0">
                <a:latin typeface="Arial"/>
                <a:cs typeface="Arial"/>
              </a:rPr>
              <a:t>Create </a:t>
            </a:r>
            <a:r>
              <a:rPr lang="en-US" sz="2400" dirty="0">
                <a:latin typeface="Arial"/>
                <a:cs typeface="Arial"/>
              </a:rPr>
              <a:t>awareness,</a:t>
            </a:r>
            <a:r>
              <a:rPr lang="en-US" sz="2400" spc="-30" dirty="0">
                <a:latin typeface="Arial"/>
                <a:cs typeface="Arial"/>
              </a:rPr>
              <a:t> influence </a:t>
            </a:r>
            <a:r>
              <a:rPr lang="en-US" sz="2400" dirty="0">
                <a:latin typeface="Arial"/>
                <a:cs typeface="Arial"/>
              </a:rPr>
              <a:t>public</a:t>
            </a:r>
            <a:r>
              <a:rPr lang="en-US" sz="2400" spc="-25" dirty="0">
                <a:latin typeface="Arial"/>
                <a:cs typeface="Arial"/>
              </a:rPr>
              <a:t> </a:t>
            </a:r>
            <a:r>
              <a:rPr lang="en-US" sz="2400" dirty="0">
                <a:latin typeface="Arial"/>
                <a:cs typeface="Arial"/>
              </a:rPr>
              <a:t>perception, and</a:t>
            </a:r>
            <a:r>
              <a:rPr lang="en-US" sz="2400" spc="-20" dirty="0">
                <a:latin typeface="Arial"/>
                <a:cs typeface="Arial"/>
              </a:rPr>
              <a:t> </a:t>
            </a:r>
            <a:r>
              <a:rPr lang="en-US" sz="2400" spc="-5" dirty="0">
                <a:latin typeface="Arial"/>
                <a:cs typeface="Arial"/>
              </a:rPr>
              <a:t>move</a:t>
            </a:r>
            <a:r>
              <a:rPr lang="en-US" sz="2400" spc="-15" dirty="0">
                <a:latin typeface="Arial"/>
                <a:cs typeface="Arial"/>
              </a:rPr>
              <a:t> </a:t>
            </a:r>
            <a:r>
              <a:rPr lang="en-US" sz="2400" dirty="0">
                <a:latin typeface="Arial"/>
                <a:cs typeface="Arial"/>
              </a:rPr>
              <a:t>people</a:t>
            </a:r>
            <a:r>
              <a:rPr lang="en-US" sz="2400" spc="-40" dirty="0">
                <a:latin typeface="Arial"/>
                <a:cs typeface="Arial"/>
              </a:rPr>
              <a:t> </a:t>
            </a:r>
            <a:r>
              <a:rPr lang="en-US" sz="2400" dirty="0">
                <a:latin typeface="Arial"/>
                <a:cs typeface="Arial"/>
              </a:rPr>
              <a:t>to</a:t>
            </a:r>
            <a:r>
              <a:rPr lang="en-US" sz="2400" spc="-15" dirty="0">
                <a:latin typeface="Arial"/>
                <a:cs typeface="Arial"/>
              </a:rPr>
              <a:t> </a:t>
            </a:r>
            <a:r>
              <a:rPr lang="en-US" sz="2400" dirty="0">
                <a:latin typeface="Arial"/>
                <a:cs typeface="Arial"/>
              </a:rPr>
              <a:t>action.</a:t>
            </a:r>
          </a:p>
          <a:p>
            <a:pPr marL="914400" indent="-457200">
              <a:lnSpc>
                <a:spcPct val="100000"/>
              </a:lnSpc>
              <a:spcBef>
                <a:spcPts val="50"/>
              </a:spcBef>
              <a:buClr>
                <a:srgbClr val="646464"/>
              </a:buClr>
              <a:buFont typeface="+mj-lt"/>
              <a:buAutoNum type="arabicPeriod"/>
            </a:pPr>
            <a:endParaRPr lang="en-US" sz="2400" dirty="0">
              <a:latin typeface="Arial"/>
              <a:cs typeface="Arial"/>
            </a:endParaRPr>
          </a:p>
          <a:p>
            <a:pPr marL="914400" indent="-457200">
              <a:lnSpc>
                <a:spcPct val="100000"/>
              </a:lnSpc>
              <a:spcBef>
                <a:spcPts val="10"/>
              </a:spcBef>
              <a:buClr>
                <a:srgbClr val="646464"/>
              </a:buClr>
              <a:buFont typeface="+mj-lt"/>
              <a:buAutoNum type="arabicPeriod"/>
            </a:pPr>
            <a:r>
              <a:rPr lang="en-US" sz="2400" dirty="0">
                <a:latin typeface="Arial"/>
                <a:cs typeface="Arial"/>
              </a:rPr>
              <a:t>Educate</a:t>
            </a:r>
            <a:r>
              <a:rPr lang="en-US" sz="2400" spc="-55" dirty="0">
                <a:latin typeface="Arial"/>
                <a:cs typeface="Arial"/>
              </a:rPr>
              <a:t> </a:t>
            </a:r>
            <a:r>
              <a:rPr lang="en-US" sz="2400" dirty="0">
                <a:latin typeface="Arial"/>
                <a:cs typeface="Arial"/>
              </a:rPr>
              <a:t>and engage</a:t>
            </a:r>
            <a:r>
              <a:rPr lang="en-US" sz="2400" spc="-50" dirty="0">
                <a:latin typeface="Arial"/>
                <a:cs typeface="Arial"/>
              </a:rPr>
              <a:t> </a:t>
            </a:r>
            <a:r>
              <a:rPr lang="en-US" sz="2400" dirty="0">
                <a:latin typeface="Arial"/>
                <a:cs typeface="Arial"/>
              </a:rPr>
              <a:t>policymakers</a:t>
            </a:r>
            <a:r>
              <a:rPr lang="en-US" sz="2400" spc="-50" dirty="0">
                <a:latin typeface="Arial"/>
                <a:cs typeface="Arial"/>
              </a:rPr>
              <a:t> </a:t>
            </a:r>
            <a:r>
              <a:rPr lang="en-US" sz="2400" dirty="0">
                <a:latin typeface="Arial"/>
                <a:cs typeface="Arial"/>
              </a:rPr>
              <a:t>and</a:t>
            </a:r>
            <a:r>
              <a:rPr lang="en-US" sz="2400" spc="-25" dirty="0">
                <a:latin typeface="Arial"/>
                <a:cs typeface="Arial"/>
              </a:rPr>
              <a:t> </a:t>
            </a:r>
            <a:r>
              <a:rPr lang="en-US" sz="2400" dirty="0">
                <a:latin typeface="Arial"/>
                <a:cs typeface="Arial"/>
              </a:rPr>
              <a:t>other</a:t>
            </a:r>
            <a:r>
              <a:rPr lang="en-US" sz="2400" spc="-5" dirty="0">
                <a:latin typeface="Arial"/>
                <a:cs typeface="Arial"/>
              </a:rPr>
              <a:t> </a:t>
            </a:r>
            <a:r>
              <a:rPr lang="en-US" sz="2400" dirty="0">
                <a:latin typeface="Arial"/>
                <a:cs typeface="Arial"/>
              </a:rPr>
              <a:t>stakeholders.</a:t>
            </a:r>
            <a:br>
              <a:rPr lang="en-US" sz="2400" dirty="0">
                <a:latin typeface="Arial"/>
                <a:cs typeface="Arial"/>
              </a:rPr>
            </a:br>
            <a:endParaRPr lang="en-US" sz="2400" dirty="0">
              <a:latin typeface="Arial"/>
              <a:cs typeface="Arial"/>
            </a:endParaRPr>
          </a:p>
          <a:p>
            <a:pPr marL="0" indent="0">
              <a:lnSpc>
                <a:spcPct val="100000"/>
              </a:lnSpc>
              <a:spcBef>
                <a:spcPts val="10"/>
              </a:spcBef>
              <a:buClr>
                <a:schemeClr val="tx2"/>
              </a:buClr>
              <a:buNone/>
            </a:pPr>
            <a:endParaRPr lang="en-US" sz="2400" dirty="0">
              <a:latin typeface="Arial"/>
              <a:cs typeface="Arial"/>
            </a:endParaRPr>
          </a:p>
        </p:txBody>
      </p:sp>
    </p:spTree>
    <p:extLst>
      <p:ext uri="{BB962C8B-B14F-4D97-AF65-F5344CB8AC3E}">
        <p14:creationId xmlns:p14="http://schemas.microsoft.com/office/powerpoint/2010/main" val="1315015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9636-5205-4D46-AF60-3F8729A6B122}"/>
              </a:ext>
            </a:extLst>
          </p:cNvPr>
          <p:cNvSpPr>
            <a:spLocks noGrp="1"/>
          </p:cNvSpPr>
          <p:nvPr>
            <p:ph type="title"/>
          </p:nvPr>
        </p:nvSpPr>
        <p:spPr/>
        <p:txBody>
          <a:bodyPr/>
          <a:lstStyle/>
          <a:p>
            <a:r>
              <a:rPr lang="en-US" dirty="0"/>
              <a:t>Effective Ways to Advocate</a:t>
            </a:r>
          </a:p>
        </p:txBody>
      </p:sp>
      <p:sp>
        <p:nvSpPr>
          <p:cNvPr id="3" name="Content Placeholder 2">
            <a:extLst>
              <a:ext uri="{FF2B5EF4-FFF2-40B4-BE49-F238E27FC236}">
                <a16:creationId xmlns:a16="http://schemas.microsoft.com/office/drawing/2014/main" id="{AAAA3E8F-F5B1-4BEC-8A6F-91057BBCB4A1}"/>
              </a:ext>
            </a:extLst>
          </p:cNvPr>
          <p:cNvSpPr>
            <a:spLocks noGrp="1"/>
          </p:cNvSpPr>
          <p:nvPr>
            <p:ph sz="quarter" idx="15"/>
          </p:nvPr>
        </p:nvSpPr>
        <p:spPr/>
        <p:txBody>
          <a:bodyPr>
            <a:normAutofit lnSpcReduction="10000"/>
          </a:bodyPr>
          <a:lstStyle/>
          <a:p>
            <a:pPr>
              <a:lnSpc>
                <a:spcPct val="120000"/>
              </a:lnSpc>
              <a:spcBef>
                <a:spcPts val="0"/>
              </a:spcBef>
            </a:pPr>
            <a:r>
              <a:rPr lang="en-US" sz="2400" dirty="0"/>
              <a:t>Join the Rare &amp; Ready Coalition and encourage others to join the coalition. The more voices – the bigger the impact!</a:t>
            </a:r>
          </a:p>
          <a:p>
            <a:pPr>
              <a:lnSpc>
                <a:spcPct val="120000"/>
              </a:lnSpc>
              <a:spcBef>
                <a:spcPts val="0"/>
              </a:spcBef>
            </a:pPr>
            <a:r>
              <a:rPr lang="en-US" sz="2400" dirty="0"/>
              <a:t>Meet with decision-makers to share your rare disease experience. Explain the impact of their policy decisions on your community.</a:t>
            </a:r>
          </a:p>
          <a:p>
            <a:pPr>
              <a:lnSpc>
                <a:spcPct val="120000"/>
              </a:lnSpc>
              <a:spcBef>
                <a:spcPts val="0"/>
              </a:spcBef>
            </a:pPr>
            <a:r>
              <a:rPr lang="en-US" sz="2400" dirty="0"/>
              <a:t>Write an op-ed or letter to the editor. </a:t>
            </a:r>
          </a:p>
          <a:p>
            <a:pPr>
              <a:lnSpc>
                <a:spcPct val="120000"/>
              </a:lnSpc>
              <a:spcBef>
                <a:spcPts val="0"/>
              </a:spcBef>
            </a:pPr>
            <a:r>
              <a:rPr lang="en-US" sz="2400" dirty="0"/>
              <a:t>Use social media to educate and bring awareness to the </a:t>
            </a:r>
            <a:br>
              <a:rPr lang="en-US" sz="2400" dirty="0"/>
            </a:br>
            <a:r>
              <a:rPr lang="en-US" sz="2400" dirty="0"/>
              <a:t>issue – make sure to tag and include relevant hashtags. </a:t>
            </a:r>
          </a:p>
          <a:p>
            <a:pPr>
              <a:lnSpc>
                <a:spcPct val="120000"/>
              </a:lnSpc>
              <a:spcBef>
                <a:spcPts val="0"/>
              </a:spcBef>
            </a:pPr>
            <a:r>
              <a:rPr lang="en-US" sz="2400" dirty="0"/>
              <a:t>Submit comments or feedback on policies and regulations.</a:t>
            </a:r>
          </a:p>
          <a:p>
            <a:pPr>
              <a:lnSpc>
                <a:spcPct val="120000"/>
              </a:lnSpc>
              <a:spcBef>
                <a:spcPts val="0"/>
              </a:spcBef>
            </a:pPr>
            <a:r>
              <a:rPr lang="en-US" altLang="en-US" sz="2400" dirty="0">
                <a:solidFill>
                  <a:srgbClr val="646464"/>
                </a:solidFill>
                <a:latin typeface="Arial" pitchFamily="34" charset="0"/>
                <a:ea typeface="+mn-ea"/>
                <a:cs typeface="Arial" pitchFamily="34" charset="0"/>
              </a:rPr>
              <a:t>Attend conferences, trainings, forums, and events.</a:t>
            </a:r>
          </a:p>
          <a:p>
            <a:pPr>
              <a:lnSpc>
                <a:spcPct val="120000"/>
              </a:lnSpc>
              <a:spcBef>
                <a:spcPts val="0"/>
              </a:spcBef>
            </a:pPr>
            <a:r>
              <a:rPr lang="en-US" altLang="en-US" sz="2400" dirty="0">
                <a:solidFill>
                  <a:srgbClr val="646464"/>
                </a:solidFill>
                <a:latin typeface="Arial" pitchFamily="34" charset="0"/>
                <a:ea typeface="+mn-ea"/>
                <a:cs typeface="Arial" pitchFamily="34" charset="0"/>
              </a:rPr>
              <a:t>Tap into e-advocacy, sign up for newsletters and e-alerts.</a:t>
            </a:r>
          </a:p>
        </p:txBody>
      </p:sp>
      <p:pic>
        <p:nvPicPr>
          <p:cNvPr id="4" name="object 4">
            <a:extLst>
              <a:ext uri="{FF2B5EF4-FFF2-40B4-BE49-F238E27FC236}">
                <a16:creationId xmlns:a16="http://schemas.microsoft.com/office/drawing/2014/main" id="{F0EA749D-BFE8-4DC3-9E24-68C07C37579D}"/>
              </a:ext>
            </a:extLst>
          </p:cNvPr>
          <p:cNvPicPr/>
          <p:nvPr/>
        </p:nvPicPr>
        <p:blipFill>
          <a:blip r:embed="rId3" cstate="print"/>
          <a:stretch>
            <a:fillRect/>
          </a:stretch>
        </p:blipFill>
        <p:spPr>
          <a:xfrm>
            <a:off x="8842080" y="4039302"/>
            <a:ext cx="2996184" cy="1575816"/>
          </a:xfrm>
          <a:prstGeom prst="rect">
            <a:avLst/>
          </a:prstGeom>
        </p:spPr>
      </p:pic>
    </p:spTree>
    <p:extLst>
      <p:ext uri="{BB962C8B-B14F-4D97-AF65-F5344CB8AC3E}">
        <p14:creationId xmlns:p14="http://schemas.microsoft.com/office/powerpoint/2010/main" val="3365572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AC1B3-B3D9-4CC6-B521-3BF661FC4313}"/>
              </a:ext>
            </a:extLst>
          </p:cNvPr>
          <p:cNvSpPr>
            <a:spLocks noGrp="1"/>
          </p:cNvSpPr>
          <p:nvPr>
            <p:ph type="title"/>
          </p:nvPr>
        </p:nvSpPr>
        <p:spPr/>
        <p:txBody>
          <a:bodyPr/>
          <a:lstStyle/>
          <a:p>
            <a:r>
              <a:rPr lang="en-US" dirty="0"/>
              <a:t>What We’ll Cover Today</a:t>
            </a:r>
          </a:p>
        </p:txBody>
      </p:sp>
      <p:sp>
        <p:nvSpPr>
          <p:cNvPr id="3" name="Content Placeholder 2">
            <a:extLst>
              <a:ext uri="{FF2B5EF4-FFF2-40B4-BE49-F238E27FC236}">
                <a16:creationId xmlns:a16="http://schemas.microsoft.com/office/drawing/2014/main" id="{06BC41CB-AC0C-4D72-9C1D-BAAC006BAB67}"/>
              </a:ext>
            </a:extLst>
          </p:cNvPr>
          <p:cNvSpPr>
            <a:spLocks noGrp="1"/>
          </p:cNvSpPr>
          <p:nvPr>
            <p:ph sz="quarter" idx="15"/>
          </p:nvPr>
        </p:nvSpPr>
        <p:spPr/>
        <p:txBody>
          <a:bodyPr/>
          <a:lstStyle/>
          <a:p>
            <a:pPr>
              <a:lnSpc>
                <a:spcPct val="100000"/>
              </a:lnSpc>
            </a:pPr>
            <a:r>
              <a:rPr lang="en-US" sz="2400" dirty="0"/>
              <a:t>Introduce Rare &amp; Ready: A Genetic Condition Coalition</a:t>
            </a:r>
          </a:p>
          <a:p>
            <a:pPr>
              <a:lnSpc>
                <a:spcPct val="100000"/>
              </a:lnSpc>
            </a:pPr>
            <a:r>
              <a:rPr lang="en-US" sz="2400" dirty="0"/>
              <a:t>Provide a greater understanding of the current landscape for outcomes-based arrangements (OBAs)</a:t>
            </a:r>
          </a:p>
          <a:p>
            <a:pPr>
              <a:lnSpc>
                <a:spcPct val="100000"/>
              </a:lnSpc>
            </a:pPr>
            <a:r>
              <a:rPr lang="en-US" sz="2400" dirty="0"/>
              <a:t>Explore the policy barriers to OBAs</a:t>
            </a:r>
          </a:p>
          <a:p>
            <a:pPr>
              <a:lnSpc>
                <a:spcPct val="100000"/>
              </a:lnSpc>
            </a:pPr>
            <a:r>
              <a:rPr lang="en-US" sz="2400" dirty="0"/>
              <a:t>Talk about what state Medicaid programs can do to adopt OBAs as well as proposed federal legislation</a:t>
            </a:r>
          </a:p>
          <a:p>
            <a:pPr>
              <a:lnSpc>
                <a:spcPct val="100000"/>
              </a:lnSpc>
            </a:pPr>
            <a:r>
              <a:rPr lang="en-US" sz="2400" dirty="0"/>
              <a:t>Propose ways you can get involved</a:t>
            </a:r>
          </a:p>
          <a:p>
            <a:pPr marL="0" indent="0">
              <a:buNone/>
            </a:pPr>
            <a:endParaRPr lang="en-US" dirty="0"/>
          </a:p>
        </p:txBody>
      </p:sp>
      <p:pic>
        <p:nvPicPr>
          <p:cNvPr id="4" name="Picture 3" descr="A picture containing text, clipart&#10;&#10;Description automatically generated">
            <a:extLst>
              <a:ext uri="{FF2B5EF4-FFF2-40B4-BE49-F238E27FC236}">
                <a16:creationId xmlns:a16="http://schemas.microsoft.com/office/drawing/2014/main" id="{9341141C-A3CD-4B83-9BB0-F9C9D72FAD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50124" y="4679092"/>
            <a:ext cx="4897555" cy="1238926"/>
          </a:xfrm>
          <a:prstGeom prst="rect">
            <a:avLst/>
          </a:prstGeom>
        </p:spPr>
      </p:pic>
    </p:spTree>
    <p:extLst>
      <p:ext uri="{BB962C8B-B14F-4D97-AF65-F5344CB8AC3E}">
        <p14:creationId xmlns:p14="http://schemas.microsoft.com/office/powerpoint/2010/main" val="1338540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FD504A-22F3-C18C-2623-F6772B730417}"/>
              </a:ext>
            </a:extLst>
          </p:cNvPr>
          <p:cNvSpPr>
            <a:spLocks noGrp="1"/>
          </p:cNvSpPr>
          <p:nvPr>
            <p:ph type="title"/>
          </p:nvPr>
        </p:nvSpPr>
        <p:spPr/>
        <p:txBody>
          <a:bodyPr/>
          <a:lstStyle/>
          <a:p>
            <a:r>
              <a:rPr lang="en-US" dirty="0"/>
              <a:t>Communicating with Legislators</a:t>
            </a:r>
          </a:p>
        </p:txBody>
      </p:sp>
      <p:sp>
        <p:nvSpPr>
          <p:cNvPr id="2" name="Rectangle 1">
            <a:extLst>
              <a:ext uri="{FF2B5EF4-FFF2-40B4-BE49-F238E27FC236}">
                <a16:creationId xmlns:a16="http://schemas.microsoft.com/office/drawing/2014/main" id="{583038EB-F130-7733-2256-3E7171D8ACD9}"/>
              </a:ext>
            </a:extLst>
          </p:cNvPr>
          <p:cNvSpPr/>
          <p:nvPr/>
        </p:nvSpPr>
        <p:spPr>
          <a:xfrm>
            <a:off x="0" y="1639720"/>
            <a:ext cx="11596255" cy="455645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Content Placeholder 7">
            <a:extLst>
              <a:ext uri="{FF2B5EF4-FFF2-40B4-BE49-F238E27FC236}">
                <a16:creationId xmlns:a16="http://schemas.microsoft.com/office/drawing/2014/main" id="{9D2D60F8-1758-BA20-6829-6C63DC084411}"/>
              </a:ext>
            </a:extLst>
          </p:cNvPr>
          <p:cNvSpPr>
            <a:spLocks noGrp="1"/>
          </p:cNvSpPr>
          <p:nvPr>
            <p:ph sz="quarter" idx="15"/>
          </p:nvPr>
        </p:nvSpPr>
        <p:spPr>
          <a:xfrm>
            <a:off x="1832814" y="2254012"/>
            <a:ext cx="9542081" cy="1630546"/>
          </a:xfrm>
        </p:spPr>
        <p:txBody>
          <a:bodyPr/>
          <a:lstStyle/>
          <a:p>
            <a:pPr>
              <a:lnSpc>
                <a:spcPct val="100000"/>
              </a:lnSpc>
            </a:pPr>
            <a:r>
              <a:rPr lang="en-US" sz="2400" dirty="0"/>
              <a:t>Introduce yourself and the Rare &amp; Ready Coalition through </a:t>
            </a:r>
            <a:br>
              <a:rPr lang="en-US" sz="2400" dirty="0"/>
            </a:br>
            <a:r>
              <a:rPr lang="en-US" sz="2400" dirty="0"/>
              <a:t>written communications.</a:t>
            </a:r>
          </a:p>
          <a:p>
            <a:pPr>
              <a:lnSpc>
                <a:spcPct val="100000"/>
              </a:lnSpc>
            </a:pPr>
            <a:endParaRPr lang="en-US" sz="2400" dirty="0"/>
          </a:p>
          <a:p>
            <a:pPr>
              <a:lnSpc>
                <a:spcPct val="100000"/>
              </a:lnSpc>
            </a:pPr>
            <a:r>
              <a:rPr lang="en-US" sz="2400" dirty="0"/>
              <a:t>Find template letters and contact information at: </a:t>
            </a:r>
            <a:r>
              <a:rPr lang="en-US" sz="2400" dirty="0">
                <a:hlinkClick r:id="rId3"/>
              </a:rPr>
              <a:t>www.rareandready.org/take-action/</a:t>
            </a:r>
            <a:r>
              <a:rPr lang="en-US" sz="2400" dirty="0"/>
              <a:t>.</a:t>
            </a:r>
            <a:br>
              <a:rPr lang="en-US" sz="2400" dirty="0"/>
            </a:br>
            <a:endParaRPr lang="en-US" sz="2400" dirty="0"/>
          </a:p>
          <a:p>
            <a:pPr>
              <a:lnSpc>
                <a:spcPct val="100000"/>
              </a:lnSpc>
            </a:pPr>
            <a:r>
              <a:rPr lang="en-US" sz="2400" dirty="0"/>
              <a:t>Follow-up with a phone call or personal visit.</a:t>
            </a:r>
            <a:br>
              <a:rPr lang="en-US" sz="2400" dirty="0"/>
            </a:br>
            <a:endParaRPr lang="en-US" sz="2400" dirty="0"/>
          </a:p>
          <a:p>
            <a:pPr>
              <a:lnSpc>
                <a:spcPct val="100000"/>
              </a:lnSpc>
            </a:pPr>
            <a:r>
              <a:rPr lang="en-US" sz="2400" dirty="0"/>
              <a:t>Follow and tag your legislator on social media. </a:t>
            </a:r>
          </a:p>
        </p:txBody>
      </p:sp>
      <p:sp>
        <p:nvSpPr>
          <p:cNvPr id="3" name="Oval 2">
            <a:extLst>
              <a:ext uri="{FF2B5EF4-FFF2-40B4-BE49-F238E27FC236}">
                <a16:creationId xmlns:a16="http://schemas.microsoft.com/office/drawing/2014/main" id="{35A54FFD-A7BC-7BDB-07F6-09EF16E43A97}"/>
              </a:ext>
            </a:extLst>
          </p:cNvPr>
          <p:cNvSpPr/>
          <p:nvPr/>
        </p:nvSpPr>
        <p:spPr>
          <a:xfrm>
            <a:off x="438967" y="1903295"/>
            <a:ext cx="1180860" cy="118086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D72C24E3-82FC-13CA-CEA7-B80555587498}"/>
              </a:ext>
            </a:extLst>
          </p:cNvPr>
          <p:cNvSpPr/>
          <p:nvPr/>
        </p:nvSpPr>
        <p:spPr>
          <a:xfrm>
            <a:off x="438968" y="3365050"/>
            <a:ext cx="1180860" cy="118086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19B5120C-D718-0E89-55D2-AE5CBCDCE435}"/>
              </a:ext>
            </a:extLst>
          </p:cNvPr>
          <p:cNvSpPr/>
          <p:nvPr/>
        </p:nvSpPr>
        <p:spPr>
          <a:xfrm>
            <a:off x="438967" y="4739713"/>
            <a:ext cx="1192285" cy="11808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Graphic 5" descr="Cycle with people with solid fill">
            <a:extLst>
              <a:ext uri="{FF2B5EF4-FFF2-40B4-BE49-F238E27FC236}">
                <a16:creationId xmlns:a16="http://schemas.microsoft.com/office/drawing/2014/main" id="{5365836C-FF7F-81E2-C20B-4BF986D957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44506" y="2100921"/>
            <a:ext cx="769782" cy="769782"/>
          </a:xfrm>
          <a:prstGeom prst="rect">
            <a:avLst/>
          </a:prstGeom>
        </p:spPr>
      </p:pic>
      <p:pic>
        <p:nvPicPr>
          <p:cNvPr id="9" name="Graphic 8" descr="Document with solid fill">
            <a:extLst>
              <a:ext uri="{FF2B5EF4-FFF2-40B4-BE49-F238E27FC236}">
                <a16:creationId xmlns:a16="http://schemas.microsoft.com/office/drawing/2014/main" id="{A90F6814-D8B3-6BFF-8A24-D433732F6B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51955" y="3562676"/>
            <a:ext cx="769782" cy="769782"/>
          </a:xfrm>
          <a:prstGeom prst="rect">
            <a:avLst/>
          </a:prstGeom>
        </p:spPr>
      </p:pic>
      <p:pic>
        <p:nvPicPr>
          <p:cNvPr id="10" name="Graphic 9" descr="Speaker phone with solid fill">
            <a:extLst>
              <a:ext uri="{FF2B5EF4-FFF2-40B4-BE49-F238E27FC236}">
                <a16:creationId xmlns:a16="http://schemas.microsoft.com/office/drawing/2014/main" id="{4E2C7739-6E2A-40CA-13EC-CA2D3AF3FB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44507" y="4903443"/>
            <a:ext cx="777230" cy="769782"/>
          </a:xfrm>
          <a:prstGeom prst="rect">
            <a:avLst/>
          </a:prstGeom>
        </p:spPr>
      </p:pic>
    </p:spTree>
    <p:extLst>
      <p:ext uri="{BB962C8B-B14F-4D97-AF65-F5344CB8AC3E}">
        <p14:creationId xmlns:p14="http://schemas.microsoft.com/office/powerpoint/2010/main" val="2037798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9B8F-C894-4DD9-9A73-065FD84FD694}"/>
              </a:ext>
            </a:extLst>
          </p:cNvPr>
          <p:cNvSpPr>
            <a:spLocks noGrp="1"/>
          </p:cNvSpPr>
          <p:nvPr>
            <p:ph type="title"/>
          </p:nvPr>
        </p:nvSpPr>
        <p:spPr/>
        <p:txBody>
          <a:bodyPr/>
          <a:lstStyle/>
          <a:p>
            <a:r>
              <a:rPr lang="en-US" dirty="0"/>
              <a:t>Leveraging Social Media</a:t>
            </a:r>
          </a:p>
        </p:txBody>
      </p:sp>
      <p:sp>
        <p:nvSpPr>
          <p:cNvPr id="6" name="object 3">
            <a:extLst>
              <a:ext uri="{FF2B5EF4-FFF2-40B4-BE49-F238E27FC236}">
                <a16:creationId xmlns:a16="http://schemas.microsoft.com/office/drawing/2014/main" id="{2C3BA4CB-6408-4BF0-B8F9-976EE8411356}"/>
              </a:ext>
            </a:extLst>
          </p:cNvPr>
          <p:cNvSpPr txBox="1"/>
          <p:nvPr/>
        </p:nvSpPr>
        <p:spPr>
          <a:xfrm>
            <a:off x="1953612" y="1978290"/>
            <a:ext cx="7793355" cy="3618939"/>
          </a:xfrm>
          <a:prstGeom prst="rect">
            <a:avLst/>
          </a:prstGeom>
        </p:spPr>
        <p:txBody>
          <a:bodyPr vert="horz" wrap="square" lIns="0" tIns="12700" rIns="0" bIns="0" rtlCol="0">
            <a:spAutoFit/>
          </a:bodyPr>
          <a:lstStyle/>
          <a:p>
            <a:pPr marL="0" marR="3355340" lvl="0" indent="0" algn="r" defTabSz="914400" rtl="0" eaLnBrk="1" fontAlgn="auto" latinLnBrk="0" hangingPunct="1">
              <a:lnSpc>
                <a:spcPct val="100000"/>
              </a:lnSpc>
              <a:spcBef>
                <a:spcPts val="100"/>
              </a:spcBef>
              <a:spcAft>
                <a:spcPts val="0"/>
              </a:spcAft>
              <a:buClrTx/>
              <a:buSzTx/>
              <a:buFontTx/>
              <a:buNone/>
              <a:tabLst>
                <a:tab pos="286385" algn="l"/>
                <a:tab pos="287020" algn="l"/>
              </a:tabLst>
              <a:defRPr/>
            </a:pPr>
            <a:r>
              <a:rPr kumimoji="0" sz="1800" b="0" i="0" u="none" strike="noStrike" kern="1200" cap="none" spc="0" normalizeH="0" baseline="0" noProof="0" dirty="0">
                <a:ln>
                  <a:noFill/>
                </a:ln>
                <a:solidFill>
                  <a:srgbClr val="646464"/>
                </a:solidFill>
                <a:effectLst/>
                <a:uLnTx/>
                <a:uFillTx/>
                <a:latin typeface="Arial"/>
                <a:ea typeface="+mn-ea"/>
                <a:cs typeface="Arial"/>
              </a:rPr>
              <a:t>#Hashtag</a:t>
            </a:r>
            <a:r>
              <a:rPr kumimoji="0" sz="1800" b="0" i="0" u="none" strike="noStrike" kern="1200" cap="none" spc="-55" normalizeH="0" baseline="0" noProof="0" dirty="0">
                <a:ln>
                  <a:noFill/>
                </a:ln>
                <a:solidFill>
                  <a:srgbClr val="646464"/>
                </a:solidFill>
                <a:effectLst/>
                <a:uLnTx/>
                <a:uFillTx/>
                <a:latin typeface="Arial"/>
                <a:ea typeface="+mn-ea"/>
                <a:cs typeface="Arial"/>
              </a:rPr>
              <a:t> </a:t>
            </a:r>
            <a:r>
              <a:rPr kumimoji="0" sz="1800" b="0" i="0" u="none" strike="noStrike" kern="1200" cap="none" spc="-5" normalizeH="0" baseline="0" noProof="0" dirty="0">
                <a:ln>
                  <a:noFill/>
                </a:ln>
                <a:solidFill>
                  <a:srgbClr val="646464"/>
                </a:solidFill>
                <a:effectLst/>
                <a:uLnTx/>
                <a:uFillTx/>
                <a:latin typeface="Arial"/>
                <a:ea typeface="+mn-ea"/>
                <a:cs typeface="Arial"/>
              </a:rPr>
              <a:t>your</a:t>
            </a:r>
            <a:r>
              <a:rPr kumimoji="0" sz="1800" b="0" i="0" u="none" strike="noStrike" kern="1200" cap="none" spc="-30" normalizeH="0" baseline="0" noProof="0" dirty="0">
                <a:ln>
                  <a:noFill/>
                </a:ln>
                <a:solidFill>
                  <a:srgbClr val="646464"/>
                </a:solidFill>
                <a:effectLst/>
                <a:uLnTx/>
                <a:uFillTx/>
                <a:latin typeface="Arial"/>
                <a:ea typeface="+mn-ea"/>
                <a:cs typeface="Arial"/>
              </a:rPr>
              <a:t> </a:t>
            </a:r>
            <a:r>
              <a:rPr kumimoji="0" sz="1800" b="0" i="0" u="none" strike="noStrike" kern="1200" cap="none" spc="-10" normalizeH="0" baseline="0" noProof="0" dirty="0">
                <a:ln>
                  <a:noFill/>
                </a:ln>
                <a:solidFill>
                  <a:srgbClr val="646464"/>
                </a:solidFill>
                <a:effectLst/>
                <a:uLnTx/>
                <a:uFillTx/>
                <a:latin typeface="Arial"/>
                <a:ea typeface="+mn-ea"/>
                <a:cs typeface="Arial"/>
              </a:rPr>
              <a:t>way</a:t>
            </a:r>
            <a:r>
              <a:rPr kumimoji="0" sz="1800" b="0" i="0" u="none" strike="noStrike" kern="1200" cap="none" spc="25"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into</a:t>
            </a:r>
            <a:r>
              <a:rPr kumimoji="0" sz="1800" b="0" i="0" u="none" strike="noStrike" kern="1200" cap="none" spc="-50"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the</a:t>
            </a:r>
            <a:r>
              <a:rPr kumimoji="0" sz="1800" b="0" i="0" u="none" strike="noStrike" kern="1200" cap="none" spc="-25"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conversation</a:t>
            </a:r>
            <a:r>
              <a:rPr kumimoji="0" lang="en-US" sz="1800" b="0" i="0" u="none" strike="noStrike" kern="1200" cap="none" spc="0" normalizeH="0" baseline="0" noProof="0" dirty="0">
                <a:ln>
                  <a:noFill/>
                </a:ln>
                <a:solidFill>
                  <a:srgbClr val="646464"/>
                </a:solidFill>
                <a:effectLst/>
                <a:uLnTx/>
                <a:uFillTx/>
                <a:latin typeface="Arial"/>
                <a:ea typeface="+mn-ea"/>
                <a:cs typeface="Arial"/>
              </a:rPr>
              <a:t>.</a:t>
            </a:r>
          </a:p>
          <a:p>
            <a:pPr marL="285750" marR="3355340" lvl="0" indent="-285750" algn="r" defTabSz="914400" rtl="0" eaLnBrk="1" fontAlgn="auto" latinLnBrk="0" hangingPunct="1">
              <a:lnSpc>
                <a:spcPct val="100000"/>
              </a:lnSpc>
              <a:spcBef>
                <a:spcPts val="100"/>
              </a:spcBef>
              <a:spcAft>
                <a:spcPts val="0"/>
              </a:spcAft>
              <a:buClrTx/>
              <a:buSzTx/>
              <a:buFont typeface="Arial" panose="020B0604020202020204" pitchFamily="34" charset="0"/>
              <a:buChar char="•"/>
              <a:tabLst>
                <a:tab pos="286385" algn="l"/>
                <a:tab pos="287020" algn="l"/>
              </a:tabLst>
              <a:defRPr/>
            </a:pPr>
            <a:r>
              <a:rPr kumimoji="0" sz="1800" b="0" i="0" u="none" strike="noStrike" kern="1200" cap="none" spc="0" normalizeH="0" baseline="0" noProof="0" dirty="0">
                <a:ln>
                  <a:noFill/>
                </a:ln>
                <a:solidFill>
                  <a:srgbClr val="646464"/>
                </a:solidFill>
                <a:effectLst/>
                <a:uLnTx/>
                <a:uFillTx/>
                <a:latin typeface="Arial"/>
                <a:ea typeface="+mn-ea"/>
                <a:cs typeface="Arial"/>
              </a:rPr>
              <a:t>Keep up with </a:t>
            </a:r>
            <a:r>
              <a:rPr kumimoji="0" lang="en-US" sz="1800" b="0" i="0" u="none" strike="noStrike" kern="1200" cap="none" spc="0" normalizeH="0" baseline="0" noProof="0" dirty="0">
                <a:ln>
                  <a:noFill/>
                </a:ln>
                <a:solidFill>
                  <a:srgbClr val="646464"/>
                </a:solidFill>
                <a:effectLst/>
                <a:uLnTx/>
                <a:uFillTx/>
                <a:latin typeface="Arial"/>
                <a:ea typeface="+mn-ea"/>
                <a:cs typeface="Arial"/>
              </a:rPr>
              <a:t>legislative movements.</a:t>
            </a:r>
            <a:endParaRPr kumimoji="0" sz="1800" b="0" i="0" u="none" strike="noStrike" kern="1200" cap="none" spc="0" normalizeH="0" baseline="0" noProof="0" dirty="0">
              <a:ln>
                <a:noFill/>
              </a:ln>
              <a:solidFill>
                <a:srgbClr val="646464"/>
              </a:solidFill>
              <a:effectLst/>
              <a:uLnTx/>
              <a:uFillTx/>
              <a:latin typeface="Arial"/>
              <a:ea typeface="+mn-ea"/>
              <a:cs typeface="Arial"/>
            </a:endParaRPr>
          </a:p>
          <a:p>
            <a:pPr marL="756285" marR="0" lvl="1" indent="-287020" algn="l" defTabSz="914400" rtl="0" eaLnBrk="1" fontAlgn="auto" latinLnBrk="0" hangingPunct="1">
              <a:lnSpc>
                <a:spcPct val="100000"/>
              </a:lnSpc>
              <a:spcBef>
                <a:spcPts val="0"/>
              </a:spcBef>
              <a:spcAft>
                <a:spcPts val="0"/>
              </a:spcAft>
              <a:buClrTx/>
              <a:buSzTx/>
              <a:buFontTx/>
              <a:buChar char="•"/>
              <a:tabLst>
                <a:tab pos="756285" algn="l"/>
                <a:tab pos="756920" algn="l"/>
              </a:tabLst>
              <a:defRPr/>
            </a:pPr>
            <a:r>
              <a:rPr kumimoji="0" lang="en-US" sz="1800" b="0" i="0" u="none" strike="noStrike" kern="1200" cap="none" spc="0" normalizeH="0" baseline="0" noProof="0" dirty="0">
                <a:ln>
                  <a:noFill/>
                </a:ln>
                <a:solidFill>
                  <a:srgbClr val="646464"/>
                </a:solidFill>
                <a:effectLst/>
                <a:uLnTx/>
                <a:uFillTx/>
                <a:latin typeface="Arial"/>
                <a:ea typeface="+mn-ea"/>
                <a:cs typeface="Arial"/>
              </a:rPr>
              <a:t>Follow @rare_ready and share tweets. </a:t>
            </a:r>
            <a:endParaRPr kumimoji="0" sz="1800" b="0" i="0" u="none" strike="noStrike" kern="1200" cap="none" spc="0" normalizeH="0" baseline="0" noProof="0" dirty="0">
              <a:ln>
                <a:noFill/>
              </a:ln>
              <a:solidFill>
                <a:srgbClr val="646464"/>
              </a:solidFill>
              <a:effectLst/>
              <a:uLnTx/>
              <a:uFillTx/>
              <a:latin typeface="Arial"/>
              <a:ea typeface="+mn-ea"/>
              <a:cs typeface="Arial"/>
            </a:endParaRPr>
          </a:p>
          <a:p>
            <a:pPr marL="457200" marR="0" lvl="1" indent="0" algn="l" defTabSz="914400" rtl="0" eaLnBrk="1" fontAlgn="auto" latinLnBrk="0" hangingPunct="1">
              <a:lnSpc>
                <a:spcPct val="100000"/>
              </a:lnSpc>
              <a:spcBef>
                <a:spcPts val="30"/>
              </a:spcBef>
              <a:spcAft>
                <a:spcPts val="0"/>
              </a:spcAft>
              <a:buClrTx/>
              <a:buSzTx/>
              <a:buFont typeface="Arial"/>
              <a:buChar char="•"/>
              <a:tabLst/>
              <a:defRPr/>
            </a:pPr>
            <a:endParaRPr kumimoji="0" sz="1850" b="0" i="0" u="none" strike="noStrike" kern="1200" cap="none" spc="0" normalizeH="0" baseline="0" noProof="0" dirty="0">
              <a:ln>
                <a:noFill/>
              </a:ln>
              <a:solidFill>
                <a:srgbClr val="646464"/>
              </a:solidFill>
              <a:effectLst/>
              <a:uLnTx/>
              <a:uFillTx/>
              <a:latin typeface="Arial"/>
              <a:ea typeface="+mn-ea"/>
              <a:cs typeface="Arial"/>
            </a:endParaRPr>
          </a:p>
          <a:p>
            <a:pPr marL="299085" marR="0" lvl="0" indent="-287020" algn="l" defTabSz="914400" rtl="0" eaLnBrk="1" fontAlgn="auto" latinLnBrk="0" hangingPunct="1">
              <a:lnSpc>
                <a:spcPct val="100000"/>
              </a:lnSpc>
              <a:spcBef>
                <a:spcPts val="5"/>
              </a:spcBef>
              <a:spcAft>
                <a:spcPts val="0"/>
              </a:spcAft>
              <a:buClrTx/>
              <a:buSzTx/>
              <a:buFontTx/>
              <a:buChar char="•"/>
              <a:tabLst>
                <a:tab pos="299085" algn="l"/>
                <a:tab pos="299720" algn="l"/>
              </a:tabLst>
              <a:defRPr/>
            </a:pPr>
            <a:br>
              <a:rPr kumimoji="0" lang="en-US" sz="1800" b="0" i="0" u="none" strike="noStrike" kern="1200" cap="none" spc="0" normalizeH="0" baseline="0" noProof="0" dirty="0">
                <a:ln>
                  <a:noFill/>
                </a:ln>
                <a:solidFill>
                  <a:srgbClr val="646464"/>
                </a:solidFill>
                <a:effectLst/>
                <a:uLnTx/>
                <a:uFillTx/>
                <a:latin typeface="Arial"/>
                <a:ea typeface="+mn-ea"/>
                <a:cs typeface="Arial"/>
              </a:rPr>
            </a:br>
            <a:r>
              <a:rPr kumimoji="0" lang="en-US" sz="1800" b="0" i="0" u="none" strike="noStrike" kern="1200" cap="none" spc="0" normalizeH="0" baseline="0" noProof="0" dirty="0">
                <a:ln>
                  <a:noFill/>
                </a:ln>
                <a:solidFill>
                  <a:srgbClr val="646464"/>
                </a:solidFill>
                <a:effectLst/>
                <a:uLnTx/>
                <a:uFillTx/>
                <a:latin typeface="Arial"/>
                <a:ea typeface="+mn-ea"/>
                <a:cs typeface="Arial"/>
              </a:rPr>
              <a:t>Use </a:t>
            </a:r>
            <a:r>
              <a:rPr kumimoji="0" sz="1800" b="0" i="0" u="none" strike="noStrike" kern="1200" cap="none" spc="0" normalizeH="0" baseline="0" noProof="0" dirty="0">
                <a:ln>
                  <a:noFill/>
                </a:ln>
                <a:solidFill>
                  <a:srgbClr val="646464"/>
                </a:solidFill>
                <a:effectLst/>
                <a:uLnTx/>
                <a:uFillTx/>
                <a:latin typeface="Arial"/>
                <a:ea typeface="+mn-ea"/>
                <a:cs typeface="Arial"/>
              </a:rPr>
              <a:t>Facebook</a:t>
            </a:r>
            <a:r>
              <a:rPr kumimoji="0" sz="1800" b="0" i="0" u="none" strike="noStrike" kern="1200" cap="none" spc="-60" normalizeH="0" baseline="0" noProof="0" dirty="0">
                <a:ln>
                  <a:noFill/>
                </a:ln>
                <a:solidFill>
                  <a:srgbClr val="646464"/>
                </a:solidFill>
                <a:effectLst/>
                <a:uLnTx/>
                <a:uFillTx/>
                <a:latin typeface="Arial"/>
                <a:ea typeface="+mn-ea"/>
                <a:cs typeface="Arial"/>
              </a:rPr>
              <a:t> </a:t>
            </a:r>
            <a:r>
              <a:rPr kumimoji="0" lang="en-US" sz="1800" b="0" i="0" u="none" strike="noStrike" kern="1200" cap="none" spc="-60" normalizeH="0" baseline="0" noProof="0" dirty="0">
                <a:ln>
                  <a:noFill/>
                </a:ln>
                <a:solidFill>
                  <a:srgbClr val="646464"/>
                </a:solidFill>
                <a:effectLst/>
                <a:uLnTx/>
                <a:uFillTx/>
                <a:latin typeface="Arial"/>
                <a:ea typeface="+mn-ea"/>
                <a:cs typeface="Arial"/>
              </a:rPr>
              <a:t>G</a:t>
            </a:r>
            <a:r>
              <a:rPr kumimoji="0" sz="1800" b="0" i="0" u="none" strike="noStrike" kern="1200" cap="none" spc="0" normalizeH="0" baseline="0" noProof="0" dirty="0">
                <a:ln>
                  <a:noFill/>
                </a:ln>
                <a:solidFill>
                  <a:srgbClr val="646464"/>
                </a:solidFill>
                <a:effectLst/>
                <a:uLnTx/>
                <a:uFillTx/>
                <a:latin typeface="Arial"/>
                <a:ea typeface="+mn-ea"/>
                <a:cs typeface="Arial"/>
              </a:rPr>
              <a:t>roup</a:t>
            </a:r>
            <a:r>
              <a:rPr kumimoji="0" lang="en-US" sz="1800" b="0" i="0" u="none" strike="noStrike" kern="1200" cap="none" spc="-10" normalizeH="0" baseline="0" noProof="0" dirty="0">
                <a:ln>
                  <a:noFill/>
                </a:ln>
                <a:solidFill>
                  <a:srgbClr val="646464"/>
                </a:solidFill>
                <a:effectLst/>
                <a:uLnTx/>
                <a:uFillTx/>
                <a:latin typeface="Arial"/>
                <a:ea typeface="+mn-ea"/>
                <a:cs typeface="Arial"/>
              </a:rPr>
              <a:t>s to spread the word.</a:t>
            </a:r>
          </a:p>
          <a:p>
            <a:pPr marL="756285" marR="0" lvl="1" indent="-287020" algn="l" defTabSz="914400" rtl="0" eaLnBrk="1" fontAlgn="auto" latinLnBrk="0" hangingPunct="1">
              <a:lnSpc>
                <a:spcPct val="100000"/>
              </a:lnSpc>
              <a:spcBef>
                <a:spcPts val="5"/>
              </a:spcBef>
              <a:spcAft>
                <a:spcPts val="0"/>
              </a:spcAft>
              <a:buClrTx/>
              <a:buSzTx/>
              <a:buFontTx/>
              <a:buChar char="•"/>
              <a:tabLst>
                <a:tab pos="299085" algn="l"/>
                <a:tab pos="299720" algn="l"/>
              </a:tabLst>
              <a:defRPr/>
            </a:pPr>
            <a:r>
              <a:rPr kumimoji="0" sz="1800" b="0" i="0" u="none" strike="noStrike" kern="1200" cap="none" spc="0" normalizeH="0" baseline="0" noProof="0" dirty="0">
                <a:ln>
                  <a:noFill/>
                </a:ln>
                <a:solidFill>
                  <a:srgbClr val="646464"/>
                </a:solidFill>
                <a:effectLst/>
                <a:uLnTx/>
                <a:uFillTx/>
                <a:latin typeface="Arial"/>
                <a:ea typeface="+mn-ea"/>
                <a:cs typeface="Arial"/>
              </a:rPr>
              <a:t>Share</a:t>
            </a:r>
            <a:r>
              <a:rPr kumimoji="0" sz="1800" b="0" i="0" u="none" strike="noStrike" kern="1200" cap="none" spc="-35" normalizeH="0" baseline="0" noProof="0" dirty="0">
                <a:ln>
                  <a:noFill/>
                </a:ln>
                <a:solidFill>
                  <a:srgbClr val="646464"/>
                </a:solidFill>
                <a:effectLst/>
                <a:uLnTx/>
                <a:uFillTx/>
                <a:latin typeface="Arial"/>
                <a:ea typeface="+mn-ea"/>
                <a:cs typeface="Arial"/>
              </a:rPr>
              <a:t> </a:t>
            </a:r>
            <a:r>
              <a:rPr kumimoji="0" lang="en-US" sz="1800" b="0" i="0" u="none" strike="noStrike" kern="1200" cap="none" spc="0" normalizeH="0" baseline="0" noProof="0" dirty="0">
                <a:ln>
                  <a:noFill/>
                </a:ln>
                <a:solidFill>
                  <a:srgbClr val="646464"/>
                </a:solidFill>
                <a:effectLst/>
                <a:uLnTx/>
                <a:uFillTx/>
                <a:latin typeface="Arial"/>
                <a:ea typeface="+mn-ea"/>
                <a:cs typeface="Arial"/>
              </a:rPr>
              <a:t>messages from the Rare &amp; Ready Coalition.</a:t>
            </a:r>
            <a:endParaRPr kumimoji="0" sz="1800" b="0" i="0" u="none" strike="noStrike" kern="1200" cap="none" spc="0" normalizeH="0" baseline="0" noProof="0" dirty="0">
              <a:ln>
                <a:noFill/>
              </a:ln>
              <a:solidFill>
                <a:srgbClr val="646464"/>
              </a:solidFill>
              <a:effectLst/>
              <a:uLnTx/>
              <a:uFillTx/>
              <a:latin typeface="Arial"/>
              <a:ea typeface="+mn-ea"/>
              <a:cs typeface="Arial"/>
            </a:endParaRPr>
          </a:p>
          <a:p>
            <a:pPr marL="756285" marR="0" lvl="1" indent="-287020" algn="l" defTabSz="914400" rtl="0" eaLnBrk="1" fontAlgn="auto" latinLnBrk="0" hangingPunct="1">
              <a:lnSpc>
                <a:spcPct val="100000"/>
              </a:lnSpc>
              <a:spcBef>
                <a:spcPts val="0"/>
              </a:spcBef>
              <a:spcAft>
                <a:spcPts val="0"/>
              </a:spcAft>
              <a:buClrTx/>
              <a:buSzTx/>
              <a:buFontTx/>
              <a:buChar char="•"/>
              <a:tabLst>
                <a:tab pos="756285" algn="l"/>
                <a:tab pos="756920" algn="l"/>
              </a:tabLst>
              <a:defRPr/>
            </a:pPr>
            <a:r>
              <a:rPr kumimoji="0" sz="1800" b="0" i="0" u="none" strike="noStrike" kern="1200" cap="none" spc="0" normalizeH="0" baseline="0" noProof="0" dirty="0">
                <a:ln>
                  <a:noFill/>
                </a:ln>
                <a:solidFill>
                  <a:srgbClr val="646464"/>
                </a:solidFill>
                <a:effectLst/>
                <a:uLnTx/>
                <a:uFillTx/>
                <a:latin typeface="Arial"/>
                <a:ea typeface="+mn-ea"/>
                <a:cs typeface="Arial"/>
              </a:rPr>
              <a:t>Share</a:t>
            </a:r>
            <a:r>
              <a:rPr kumimoji="0" sz="1800" b="0" i="0" u="none" strike="noStrike" kern="1200" cap="none" spc="-15"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responses</a:t>
            </a:r>
            <a:r>
              <a:rPr kumimoji="0" sz="1800" b="0" i="0" u="none" strike="noStrike" kern="1200" cap="none" spc="-60"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from</a:t>
            </a:r>
            <a:r>
              <a:rPr kumimoji="0" sz="1800" b="0" i="0" u="none" strike="noStrike" kern="1200" cap="none" spc="-35"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elected</a:t>
            </a:r>
            <a:r>
              <a:rPr kumimoji="0" sz="1800" b="0" i="0" u="none" strike="noStrike" kern="1200" cap="none" spc="-40"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officials</a:t>
            </a:r>
            <a:r>
              <a:rPr kumimoji="0" lang="en-US" sz="1800" b="0" i="0" u="none" strike="noStrike" kern="1200" cap="none" spc="0" normalizeH="0" baseline="0" noProof="0" dirty="0">
                <a:ln>
                  <a:noFill/>
                </a:ln>
                <a:solidFill>
                  <a:srgbClr val="646464"/>
                </a:solidFill>
                <a:effectLst/>
                <a:uLnTx/>
                <a:uFillTx/>
                <a:latin typeface="Arial"/>
                <a:ea typeface="+mn-ea"/>
                <a:cs typeface="Arial"/>
              </a:rPr>
              <a:t>.</a:t>
            </a:r>
            <a:endParaRPr kumimoji="0" sz="1800" b="0" i="0" u="none" strike="noStrike" kern="1200" cap="none" spc="0" normalizeH="0" baseline="0" noProof="0" dirty="0">
              <a:ln>
                <a:noFill/>
              </a:ln>
              <a:solidFill>
                <a:srgbClr val="646464"/>
              </a:solidFill>
              <a:effectLst/>
              <a:uLnTx/>
              <a:uFillTx/>
              <a:latin typeface="Arial"/>
              <a:ea typeface="+mn-ea"/>
              <a:cs typeface="Arial"/>
            </a:endParaRPr>
          </a:p>
          <a:p>
            <a:pPr marL="457200" marR="0" lvl="1" indent="0" algn="l" defTabSz="914400" rtl="0" eaLnBrk="1" fontAlgn="auto" latinLnBrk="0" hangingPunct="1">
              <a:lnSpc>
                <a:spcPct val="100000"/>
              </a:lnSpc>
              <a:spcBef>
                <a:spcPts val="10"/>
              </a:spcBef>
              <a:spcAft>
                <a:spcPts val="0"/>
              </a:spcAft>
              <a:buClrTx/>
              <a:buSzTx/>
              <a:buFontTx/>
              <a:buNone/>
              <a:tabLst/>
              <a:defRPr/>
            </a:pPr>
            <a:endParaRPr kumimoji="0" lang="en-US" sz="1750" b="0" i="0" u="none" strike="noStrike" kern="1200" cap="none" spc="0" normalizeH="0" baseline="0" noProof="0" dirty="0">
              <a:ln>
                <a:noFill/>
              </a:ln>
              <a:solidFill>
                <a:srgbClr val="646464"/>
              </a:solidFill>
              <a:effectLst/>
              <a:uLnTx/>
              <a:uFillTx/>
              <a:latin typeface="Arial"/>
              <a:ea typeface="+mn-ea"/>
              <a:cs typeface="Arial"/>
            </a:endParaRPr>
          </a:p>
          <a:p>
            <a:pPr marL="457200" marR="0" lvl="1" indent="0" algn="l" defTabSz="914400" rtl="0" eaLnBrk="1" fontAlgn="auto" latinLnBrk="0" hangingPunct="1">
              <a:lnSpc>
                <a:spcPct val="100000"/>
              </a:lnSpc>
              <a:spcBef>
                <a:spcPts val="10"/>
              </a:spcBef>
              <a:spcAft>
                <a:spcPts val="0"/>
              </a:spcAft>
              <a:buClrTx/>
              <a:buSzTx/>
              <a:buFontTx/>
              <a:buNone/>
              <a:tabLst/>
              <a:defRPr/>
            </a:pPr>
            <a:endParaRPr kumimoji="0" sz="1750" b="0" i="0" u="none" strike="noStrike" kern="1200" cap="none" spc="0" normalizeH="0" baseline="0" noProof="0" dirty="0">
              <a:ln>
                <a:noFill/>
              </a:ln>
              <a:solidFill>
                <a:srgbClr val="646464"/>
              </a:solidFill>
              <a:effectLst/>
              <a:uLnTx/>
              <a:uFillTx/>
              <a:latin typeface="Arial"/>
              <a:ea typeface="+mn-ea"/>
              <a:cs typeface="Arial"/>
            </a:endParaRPr>
          </a:p>
          <a:p>
            <a:pPr marL="12065" marR="0" lvl="0" indent="0" algn="l" defTabSz="914400" rtl="0" eaLnBrk="1" fontAlgn="auto" latinLnBrk="0" hangingPunct="1">
              <a:lnSpc>
                <a:spcPct val="100000"/>
              </a:lnSpc>
              <a:spcBef>
                <a:spcPts val="0"/>
              </a:spcBef>
              <a:spcAft>
                <a:spcPts val="0"/>
              </a:spcAft>
              <a:buClrTx/>
              <a:buSzTx/>
              <a:buFontTx/>
              <a:buNone/>
              <a:tabLst>
                <a:tab pos="299085" algn="l"/>
                <a:tab pos="299720" algn="l"/>
              </a:tabLst>
              <a:defRPr/>
            </a:pPr>
            <a:r>
              <a:rPr kumimoji="0" lang="en-US" sz="1800" b="0" i="0" u="none" strike="noStrike" kern="1200" cap="none" spc="0"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Let</a:t>
            </a:r>
            <a:r>
              <a:rPr kumimoji="0" sz="1800" b="0" i="0" u="none" strike="noStrike" kern="1200" cap="none" spc="-30"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pictures</a:t>
            </a:r>
            <a:r>
              <a:rPr kumimoji="0" lang="en-US" sz="1800" b="0" i="0" u="none" strike="noStrike" kern="1200" cap="none" spc="-65" normalizeH="0" baseline="0" noProof="0" dirty="0">
                <a:ln>
                  <a:noFill/>
                </a:ln>
                <a:solidFill>
                  <a:srgbClr val="646464"/>
                </a:solidFill>
                <a:effectLst/>
                <a:uLnTx/>
                <a:uFillTx/>
                <a:latin typeface="Arial"/>
                <a:ea typeface="+mn-ea"/>
                <a:cs typeface="Arial"/>
              </a:rPr>
              <a:t>/videos </a:t>
            </a:r>
            <a:r>
              <a:rPr kumimoji="0" sz="1800" b="0" i="0" u="none" strike="noStrike" kern="1200" cap="none" spc="0" normalizeH="0" baseline="0" noProof="0" dirty="0">
                <a:ln>
                  <a:noFill/>
                </a:ln>
                <a:solidFill>
                  <a:srgbClr val="646464"/>
                </a:solidFill>
                <a:effectLst/>
                <a:uLnTx/>
                <a:uFillTx/>
                <a:latin typeface="Arial"/>
                <a:ea typeface="+mn-ea"/>
                <a:cs typeface="Arial"/>
              </a:rPr>
              <a:t>tell</a:t>
            </a:r>
            <a:r>
              <a:rPr kumimoji="0" sz="1800" b="0" i="0" u="none" strike="noStrike" kern="1200" cap="none" spc="-20"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the</a:t>
            </a:r>
            <a:r>
              <a:rPr kumimoji="0" sz="1800" b="0" i="0" u="none" strike="noStrike" kern="1200" cap="none" spc="-20"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story</a:t>
            </a:r>
            <a:r>
              <a:rPr kumimoji="0" lang="en-US" sz="1800" b="0" i="0" u="none" strike="noStrike" kern="1200" cap="none" spc="0" normalizeH="0" baseline="0" noProof="0" dirty="0">
                <a:ln>
                  <a:noFill/>
                </a:ln>
                <a:solidFill>
                  <a:srgbClr val="646464"/>
                </a:solidFill>
                <a:effectLst/>
                <a:uLnTx/>
                <a:uFillTx/>
                <a:latin typeface="Arial"/>
                <a:ea typeface="+mn-ea"/>
                <a:cs typeface="Arial"/>
              </a:rPr>
              <a:t>.</a:t>
            </a:r>
            <a:endParaRPr kumimoji="0" sz="1800" b="0" i="0" u="none" strike="noStrike" kern="1200" cap="none" spc="0" normalizeH="0" baseline="0" noProof="0" dirty="0">
              <a:ln>
                <a:noFill/>
              </a:ln>
              <a:solidFill>
                <a:srgbClr val="646464"/>
              </a:solidFill>
              <a:effectLst/>
              <a:uLnTx/>
              <a:uFillTx/>
              <a:latin typeface="Arial"/>
              <a:ea typeface="+mn-ea"/>
              <a:cs typeface="Arial"/>
            </a:endParaRPr>
          </a:p>
          <a:p>
            <a:pPr marL="756285" marR="0" lvl="1" indent="-287020" algn="l" defTabSz="914400" rtl="0" eaLnBrk="1" fontAlgn="auto" latinLnBrk="0" hangingPunct="1">
              <a:lnSpc>
                <a:spcPct val="100000"/>
              </a:lnSpc>
              <a:spcBef>
                <a:spcPts val="0"/>
              </a:spcBef>
              <a:spcAft>
                <a:spcPts val="0"/>
              </a:spcAft>
              <a:buClrTx/>
              <a:buSzTx/>
              <a:buFontTx/>
              <a:buChar char="•"/>
              <a:tabLst>
                <a:tab pos="756285" algn="l"/>
                <a:tab pos="756920" algn="l"/>
              </a:tabLst>
              <a:defRPr/>
            </a:pPr>
            <a:r>
              <a:rPr kumimoji="0" sz="1800" b="0" i="0" u="none" strike="noStrike" kern="1200" cap="none" spc="0" normalizeH="0" baseline="0" noProof="0" dirty="0">
                <a:ln>
                  <a:noFill/>
                </a:ln>
                <a:solidFill>
                  <a:srgbClr val="646464"/>
                </a:solidFill>
                <a:effectLst/>
                <a:uLnTx/>
                <a:uFillTx/>
                <a:latin typeface="Arial"/>
                <a:ea typeface="+mn-ea"/>
                <a:cs typeface="Arial"/>
              </a:rPr>
              <a:t>Instagram</a:t>
            </a:r>
            <a:r>
              <a:rPr kumimoji="0" sz="1800" b="0" i="0" u="none" strike="noStrike" kern="1200" cap="none" spc="-60"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can</a:t>
            </a:r>
            <a:r>
              <a:rPr kumimoji="0" sz="1800" b="0" i="0" u="none" strike="noStrike" kern="1200" cap="none" spc="-20"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paint</a:t>
            </a:r>
            <a:r>
              <a:rPr kumimoji="0" sz="1800" b="0" i="0" u="none" strike="noStrike" kern="1200" cap="none" spc="-35"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a picture</a:t>
            </a:r>
            <a:r>
              <a:rPr kumimoji="0" sz="1800" b="0" i="0" u="none" strike="noStrike" kern="1200" cap="none" spc="-40"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that</a:t>
            </a:r>
            <a:r>
              <a:rPr kumimoji="0" sz="1800" b="0" i="0" u="none" strike="noStrike" kern="1200" cap="none" spc="-40"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emails</a:t>
            </a:r>
            <a:r>
              <a:rPr kumimoji="0" sz="1800" b="0" i="0" u="none" strike="noStrike" kern="1200" cap="none" spc="-35" normalizeH="0" baseline="0" noProof="0" dirty="0">
                <a:ln>
                  <a:noFill/>
                </a:ln>
                <a:solidFill>
                  <a:srgbClr val="646464"/>
                </a:solidFill>
                <a:effectLst/>
                <a:uLnTx/>
                <a:uFillTx/>
                <a:latin typeface="Arial"/>
                <a:ea typeface="+mn-ea"/>
                <a:cs typeface="Arial"/>
              </a:rPr>
              <a:t> </a:t>
            </a:r>
            <a:r>
              <a:rPr kumimoji="0" sz="1800" b="0" i="0" u="none" strike="noStrike" kern="1200" cap="none" spc="0" normalizeH="0" baseline="0" noProof="0" dirty="0">
                <a:ln>
                  <a:noFill/>
                </a:ln>
                <a:solidFill>
                  <a:srgbClr val="646464"/>
                </a:solidFill>
                <a:effectLst/>
                <a:uLnTx/>
                <a:uFillTx/>
                <a:latin typeface="Arial"/>
                <a:ea typeface="+mn-ea"/>
                <a:cs typeface="Arial"/>
              </a:rPr>
              <a:t>can’t</a:t>
            </a:r>
            <a:r>
              <a:rPr kumimoji="0" lang="en-US" sz="1800" b="0" i="0" u="none" strike="noStrike" kern="1200" cap="none" spc="0" normalizeH="0" baseline="0" noProof="0" dirty="0">
                <a:ln>
                  <a:noFill/>
                </a:ln>
                <a:solidFill>
                  <a:srgbClr val="646464"/>
                </a:solidFill>
                <a:effectLst/>
                <a:uLnTx/>
                <a:uFillTx/>
                <a:latin typeface="Arial"/>
                <a:ea typeface="+mn-ea"/>
                <a:cs typeface="Arial"/>
              </a:rPr>
              <a:t>.</a:t>
            </a:r>
            <a:endParaRPr kumimoji="0" sz="1800" b="0" i="0" u="none" strike="noStrike" kern="1200" cap="none" spc="0" normalizeH="0" baseline="0" noProof="0" dirty="0">
              <a:ln>
                <a:noFill/>
              </a:ln>
              <a:solidFill>
                <a:srgbClr val="646464"/>
              </a:solidFill>
              <a:effectLst/>
              <a:uLnTx/>
              <a:uFillTx/>
              <a:latin typeface="Arial"/>
              <a:ea typeface="+mn-ea"/>
              <a:cs typeface="Arial"/>
            </a:endParaRPr>
          </a:p>
          <a:p>
            <a:pPr marL="756285" marR="0" lvl="1" indent="-287020" algn="l" defTabSz="914400" rtl="0" eaLnBrk="1" fontAlgn="auto" latinLnBrk="0" hangingPunct="1">
              <a:lnSpc>
                <a:spcPct val="100000"/>
              </a:lnSpc>
              <a:spcBef>
                <a:spcPts val="5"/>
              </a:spcBef>
              <a:spcAft>
                <a:spcPts val="0"/>
              </a:spcAft>
              <a:buClrTx/>
              <a:buSzTx/>
              <a:buFontTx/>
              <a:buChar char="•"/>
              <a:tabLst>
                <a:tab pos="756285" algn="l"/>
                <a:tab pos="756920" algn="l"/>
              </a:tabLst>
              <a:defRPr/>
            </a:pPr>
            <a:r>
              <a:rPr kumimoji="0" lang="en-US" sz="1800" b="0" i="0" u="none" strike="noStrike" kern="1200" cap="none" spc="0" normalizeH="0" baseline="0" noProof="0" dirty="0">
                <a:ln>
                  <a:noFill/>
                </a:ln>
                <a:solidFill>
                  <a:srgbClr val="646464"/>
                </a:solidFill>
                <a:effectLst/>
                <a:uLnTx/>
                <a:uFillTx/>
                <a:latin typeface="Arial"/>
                <a:ea typeface="+mn-ea"/>
                <a:cs typeface="Arial"/>
              </a:rPr>
              <a:t>Use videos to tell your rare disease experience.</a:t>
            </a:r>
            <a:endParaRPr kumimoji="0" sz="1800" b="0" i="0" u="none" strike="noStrike" kern="1200" cap="none" spc="0" normalizeH="0" baseline="0" noProof="0" dirty="0">
              <a:ln>
                <a:noFill/>
              </a:ln>
              <a:solidFill>
                <a:srgbClr val="646464"/>
              </a:solidFill>
              <a:effectLst/>
              <a:uLnTx/>
              <a:uFillTx/>
              <a:latin typeface="Arial"/>
              <a:ea typeface="+mn-ea"/>
              <a:cs typeface="Arial"/>
            </a:endParaRPr>
          </a:p>
        </p:txBody>
      </p:sp>
      <p:pic>
        <p:nvPicPr>
          <p:cNvPr id="7" name="object 4">
            <a:extLst>
              <a:ext uri="{FF2B5EF4-FFF2-40B4-BE49-F238E27FC236}">
                <a16:creationId xmlns:a16="http://schemas.microsoft.com/office/drawing/2014/main" id="{D42C1BA8-3685-406C-921A-D81047198488}"/>
              </a:ext>
            </a:extLst>
          </p:cNvPr>
          <p:cNvPicPr/>
          <p:nvPr/>
        </p:nvPicPr>
        <p:blipFill>
          <a:blip r:embed="rId2" cstate="print"/>
          <a:stretch>
            <a:fillRect/>
          </a:stretch>
        </p:blipFill>
        <p:spPr>
          <a:xfrm>
            <a:off x="1118558" y="1934918"/>
            <a:ext cx="1069848" cy="896112"/>
          </a:xfrm>
          <a:prstGeom prst="rect">
            <a:avLst/>
          </a:prstGeom>
        </p:spPr>
      </p:pic>
      <p:pic>
        <p:nvPicPr>
          <p:cNvPr id="8" name="object 5">
            <a:extLst>
              <a:ext uri="{FF2B5EF4-FFF2-40B4-BE49-F238E27FC236}">
                <a16:creationId xmlns:a16="http://schemas.microsoft.com/office/drawing/2014/main" id="{6CC8314F-6283-43D9-B0E5-A11FC8754B09}"/>
              </a:ext>
            </a:extLst>
          </p:cNvPr>
          <p:cNvPicPr/>
          <p:nvPr/>
        </p:nvPicPr>
        <p:blipFill>
          <a:blip r:embed="rId3" cstate="print"/>
          <a:stretch>
            <a:fillRect/>
          </a:stretch>
        </p:blipFill>
        <p:spPr>
          <a:xfrm>
            <a:off x="1043378" y="3169600"/>
            <a:ext cx="1069848" cy="1011936"/>
          </a:xfrm>
          <a:prstGeom prst="rect">
            <a:avLst/>
          </a:prstGeom>
        </p:spPr>
      </p:pic>
      <p:pic>
        <p:nvPicPr>
          <p:cNvPr id="9" name="object 6">
            <a:extLst>
              <a:ext uri="{FF2B5EF4-FFF2-40B4-BE49-F238E27FC236}">
                <a16:creationId xmlns:a16="http://schemas.microsoft.com/office/drawing/2014/main" id="{99F76F9C-DB9C-4E0B-8C8B-D8985D0A4376}"/>
              </a:ext>
            </a:extLst>
          </p:cNvPr>
          <p:cNvPicPr/>
          <p:nvPr/>
        </p:nvPicPr>
        <p:blipFill>
          <a:blip r:embed="rId4" cstate="print"/>
          <a:stretch>
            <a:fillRect/>
          </a:stretch>
        </p:blipFill>
        <p:spPr>
          <a:xfrm>
            <a:off x="1040330" y="4653977"/>
            <a:ext cx="1072896" cy="1091184"/>
          </a:xfrm>
          <a:prstGeom prst="rect">
            <a:avLst/>
          </a:prstGeom>
        </p:spPr>
      </p:pic>
      <p:pic>
        <p:nvPicPr>
          <p:cNvPr id="10" name="object 7">
            <a:extLst>
              <a:ext uri="{FF2B5EF4-FFF2-40B4-BE49-F238E27FC236}">
                <a16:creationId xmlns:a16="http://schemas.microsoft.com/office/drawing/2014/main" id="{33231C03-F917-4548-A691-05D0B11BA780}"/>
              </a:ext>
            </a:extLst>
          </p:cNvPr>
          <p:cNvPicPr/>
          <p:nvPr/>
        </p:nvPicPr>
        <p:blipFill>
          <a:blip r:embed="rId5" cstate="print"/>
          <a:stretch>
            <a:fillRect/>
          </a:stretch>
        </p:blipFill>
        <p:spPr>
          <a:xfrm>
            <a:off x="8843928" y="2852608"/>
            <a:ext cx="2788920" cy="1645919"/>
          </a:xfrm>
          <a:prstGeom prst="rect">
            <a:avLst/>
          </a:prstGeom>
        </p:spPr>
      </p:pic>
    </p:spTree>
    <p:extLst>
      <p:ext uri="{BB962C8B-B14F-4D97-AF65-F5344CB8AC3E}">
        <p14:creationId xmlns:p14="http://schemas.microsoft.com/office/powerpoint/2010/main" val="969124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390339-377E-E05D-EF21-80D1000F0D68}"/>
              </a:ext>
            </a:extLst>
          </p:cNvPr>
          <p:cNvSpPr/>
          <p:nvPr/>
        </p:nvSpPr>
        <p:spPr>
          <a:xfrm>
            <a:off x="0" y="1521720"/>
            <a:ext cx="12267344" cy="470150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4B49B8F-C894-4DD9-9A73-065FD84FD694}"/>
              </a:ext>
            </a:extLst>
          </p:cNvPr>
          <p:cNvSpPr>
            <a:spLocks noGrp="1"/>
          </p:cNvSpPr>
          <p:nvPr>
            <p:ph type="title"/>
          </p:nvPr>
        </p:nvSpPr>
        <p:spPr>
          <a:xfrm>
            <a:off x="836656" y="876300"/>
            <a:ext cx="9408583" cy="526881"/>
          </a:xfrm>
        </p:spPr>
        <p:txBody>
          <a:bodyPr/>
          <a:lstStyle/>
          <a:p>
            <a:r>
              <a:rPr lang="en-US" dirty="0"/>
              <a:t>Other Ways You Can Help</a:t>
            </a:r>
          </a:p>
        </p:txBody>
      </p:sp>
      <p:sp>
        <p:nvSpPr>
          <p:cNvPr id="8" name="TextBox 7">
            <a:extLst>
              <a:ext uri="{FF2B5EF4-FFF2-40B4-BE49-F238E27FC236}">
                <a16:creationId xmlns:a16="http://schemas.microsoft.com/office/drawing/2014/main" id="{F86A8B08-58E5-4B56-3AAC-774454AD8D80}"/>
              </a:ext>
            </a:extLst>
          </p:cNvPr>
          <p:cNvSpPr txBox="1"/>
          <p:nvPr/>
        </p:nvSpPr>
        <p:spPr>
          <a:xfrm>
            <a:off x="743213" y="1683522"/>
            <a:ext cx="6097712"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EE304E"/>
                </a:solidFill>
                <a:effectLst/>
                <a:uLnTx/>
                <a:uFillTx/>
                <a:latin typeface="Arial" panose="020B0604020202020204" pitchFamily="34" charset="0"/>
                <a:ea typeface="+mn-ea"/>
                <a:cs typeface="Arial" panose="020B0604020202020204" pitchFamily="34" charset="0"/>
              </a:rPr>
              <a:t>Join the Coalition</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Contact </a:t>
            </a:r>
            <a:r>
              <a:rPr kumimoji="0" lang="en-US" sz="1800" b="0" i="0" u="none" strike="noStrike" kern="1200" cap="none" spc="0" normalizeH="0" baseline="0" noProof="0" dirty="0">
                <a:ln>
                  <a:noFill/>
                </a:ln>
                <a:solidFill>
                  <a:srgbClr val="F26631"/>
                </a:solidFill>
                <a:effectLst/>
                <a:uLnTx/>
                <a:uFillTx/>
                <a:latin typeface="Arial" panose="020B0604020202020204" pitchFamily="34" charset="0"/>
                <a:ea typeface="+mn-ea"/>
                <a:cs typeface="Arial" panose="020B0604020202020204" pitchFamily="34" charset="0"/>
              </a:rPr>
              <a:t>kari.lato@rx4good.com </a:t>
            </a:r>
            <a:r>
              <a:rPr kumimoji="0" lang="en-US" sz="1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to join</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Ask others to join</a:t>
            </a:r>
          </a:p>
        </p:txBody>
      </p:sp>
      <p:pic>
        <p:nvPicPr>
          <p:cNvPr id="16" name="Picture 15" descr="Graphical user interface, application, Teams&#10;&#10;Description automatically generated">
            <a:extLst>
              <a:ext uri="{FF2B5EF4-FFF2-40B4-BE49-F238E27FC236}">
                <a16:creationId xmlns:a16="http://schemas.microsoft.com/office/drawing/2014/main" id="{3E788441-0A7D-D673-84ED-F2AFB1CE86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41950" y="961670"/>
            <a:ext cx="1984562" cy="3754169"/>
          </a:xfrm>
          <a:prstGeom prst="rect">
            <a:avLst/>
          </a:prstGeom>
        </p:spPr>
      </p:pic>
      <p:pic>
        <p:nvPicPr>
          <p:cNvPr id="15" name="Picture 14" descr="Graphical user interface, application, Teams&#10;&#10;Description automatically generated">
            <a:extLst>
              <a:ext uri="{FF2B5EF4-FFF2-40B4-BE49-F238E27FC236}">
                <a16:creationId xmlns:a16="http://schemas.microsoft.com/office/drawing/2014/main" id="{E1EF5477-8F53-FDF4-0278-1AFC5532E13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03576" y="2554660"/>
            <a:ext cx="5441844" cy="3668566"/>
          </a:xfrm>
          <a:prstGeom prst="rect">
            <a:avLst/>
          </a:prstGeom>
        </p:spPr>
      </p:pic>
      <p:sp>
        <p:nvSpPr>
          <p:cNvPr id="18" name="Oval 17">
            <a:extLst>
              <a:ext uri="{FF2B5EF4-FFF2-40B4-BE49-F238E27FC236}">
                <a16:creationId xmlns:a16="http://schemas.microsoft.com/office/drawing/2014/main" id="{4B98F486-7B0F-20E6-0540-844049CA5994}"/>
              </a:ext>
            </a:extLst>
          </p:cNvPr>
          <p:cNvSpPr/>
          <p:nvPr/>
        </p:nvSpPr>
        <p:spPr>
          <a:xfrm>
            <a:off x="10036553" y="1720131"/>
            <a:ext cx="834529" cy="834529"/>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B710B657-2640-7A96-86A5-3C378574B12A}"/>
              </a:ext>
            </a:extLst>
          </p:cNvPr>
          <p:cNvSpPr/>
          <p:nvPr/>
        </p:nvSpPr>
        <p:spPr>
          <a:xfrm>
            <a:off x="9057663" y="1720131"/>
            <a:ext cx="834529" cy="834529"/>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C6F4F989-CFE6-B40D-7D5F-CAFBC8AC2A2E}"/>
              </a:ext>
            </a:extLst>
          </p:cNvPr>
          <p:cNvSpPr/>
          <p:nvPr/>
        </p:nvSpPr>
        <p:spPr>
          <a:xfrm>
            <a:off x="8093715" y="1720131"/>
            <a:ext cx="834529" cy="83452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2" name="Graphic 21">
            <a:extLst>
              <a:ext uri="{FF2B5EF4-FFF2-40B4-BE49-F238E27FC236}">
                <a16:creationId xmlns:a16="http://schemas.microsoft.com/office/drawing/2014/main" id="{1DBF8FA6-0DD6-6168-94C8-90105BCBAAE2}"/>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t="1" r="79873" b="5345"/>
          <a:stretch/>
        </p:blipFill>
        <p:spPr>
          <a:xfrm>
            <a:off x="8215662" y="1847223"/>
            <a:ext cx="605806" cy="608231"/>
          </a:xfrm>
          <a:prstGeom prst="rect">
            <a:avLst/>
          </a:prstGeom>
        </p:spPr>
      </p:pic>
      <p:pic>
        <p:nvPicPr>
          <p:cNvPr id="23" name="Graphic 22">
            <a:extLst>
              <a:ext uri="{FF2B5EF4-FFF2-40B4-BE49-F238E27FC236}">
                <a16:creationId xmlns:a16="http://schemas.microsoft.com/office/drawing/2014/main" id="{0EBFFA0E-7D89-5658-8E23-DEA645B2019B}"/>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36820" t="1" r="43053" b="5345"/>
          <a:stretch/>
        </p:blipFill>
        <p:spPr>
          <a:xfrm>
            <a:off x="9181433" y="1847223"/>
            <a:ext cx="605806" cy="608231"/>
          </a:xfrm>
          <a:prstGeom prst="rect">
            <a:avLst/>
          </a:prstGeom>
        </p:spPr>
      </p:pic>
      <p:pic>
        <p:nvPicPr>
          <p:cNvPr id="24" name="Graphic 23">
            <a:extLst>
              <a:ext uri="{FF2B5EF4-FFF2-40B4-BE49-F238E27FC236}">
                <a16:creationId xmlns:a16="http://schemas.microsoft.com/office/drawing/2014/main" id="{B92365A5-6EEF-799F-2AF9-0C66E2590466}"/>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84781" t="1" r="-4908" b="5345"/>
          <a:stretch/>
        </p:blipFill>
        <p:spPr>
          <a:xfrm>
            <a:off x="10126655" y="1806127"/>
            <a:ext cx="605806" cy="608231"/>
          </a:xfrm>
          <a:prstGeom prst="rect">
            <a:avLst/>
          </a:prstGeom>
        </p:spPr>
      </p:pic>
      <p:sp>
        <p:nvSpPr>
          <p:cNvPr id="3" name="TextBox 2">
            <a:extLst>
              <a:ext uri="{FF2B5EF4-FFF2-40B4-BE49-F238E27FC236}">
                <a16:creationId xmlns:a16="http://schemas.microsoft.com/office/drawing/2014/main" id="{6682662F-CEA7-B30F-9D9B-8CBD1BE0CD25}"/>
              </a:ext>
            </a:extLst>
          </p:cNvPr>
          <p:cNvSpPr txBox="1"/>
          <p:nvPr/>
        </p:nvSpPr>
        <p:spPr>
          <a:xfrm>
            <a:off x="743213" y="3157873"/>
            <a:ext cx="6097712"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EE304E"/>
                </a:solidFill>
                <a:effectLst/>
                <a:uLnTx/>
                <a:uFillTx/>
                <a:latin typeface="Arial" panose="020B0604020202020204" pitchFamily="34" charset="0"/>
                <a:ea typeface="+mn-ea"/>
                <a:cs typeface="Arial" panose="020B0604020202020204" pitchFamily="34" charset="0"/>
              </a:rPr>
              <a:t>Share Your Experience</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Share your story on </a:t>
            </a:r>
            <a:r>
              <a:rPr kumimoji="0" lang="en-US" sz="1800" b="0" i="0" u="none" strike="noStrike" kern="1200" cap="none" spc="0" normalizeH="0" baseline="0" noProof="0" dirty="0">
                <a:ln>
                  <a:noFill/>
                </a:ln>
                <a:solidFill>
                  <a:srgbClr val="F26631"/>
                </a:solidFill>
                <a:effectLst/>
                <a:uLnTx/>
                <a:uFillTx/>
                <a:latin typeface="Arial" panose="020B0604020202020204" pitchFamily="34" charset="0"/>
                <a:ea typeface="+mn-ea"/>
                <a:cs typeface="Arial" panose="020B0604020202020204" pitchFamily="34" charset="0"/>
              </a:rPr>
              <a:t>www.rareandready.org </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Meet with decision-makers</a:t>
            </a:r>
          </a:p>
        </p:txBody>
      </p:sp>
      <p:sp>
        <p:nvSpPr>
          <p:cNvPr id="4" name="TextBox 3">
            <a:extLst>
              <a:ext uri="{FF2B5EF4-FFF2-40B4-BE49-F238E27FC236}">
                <a16:creationId xmlns:a16="http://schemas.microsoft.com/office/drawing/2014/main" id="{01458360-3659-9A06-6BB2-238A46B41D50}"/>
              </a:ext>
            </a:extLst>
          </p:cNvPr>
          <p:cNvSpPr txBox="1"/>
          <p:nvPr/>
        </p:nvSpPr>
        <p:spPr>
          <a:xfrm>
            <a:off x="743213" y="4707786"/>
            <a:ext cx="6097712" cy="15234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EE304E"/>
                </a:solidFill>
                <a:effectLst/>
                <a:uLnTx/>
                <a:uFillTx/>
                <a:latin typeface="Arial" panose="020B0604020202020204" pitchFamily="34" charset="0"/>
                <a:ea typeface="+mn-ea"/>
                <a:cs typeface="Arial" panose="020B0604020202020204" pitchFamily="34" charset="0"/>
              </a:rPr>
              <a:t>Use Social Media</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Follow </a:t>
            </a:r>
            <a:r>
              <a:rPr kumimoji="0" lang="en-US" sz="1800" b="0" i="0" u="none" strike="noStrike" kern="1200" cap="none" spc="0" normalizeH="0" baseline="0" noProof="0" dirty="0">
                <a:ln>
                  <a:noFill/>
                </a:ln>
                <a:solidFill>
                  <a:srgbClr val="F26631"/>
                </a:solidFill>
                <a:effectLst/>
                <a:uLnTx/>
                <a:uFillTx/>
                <a:latin typeface="Arial" panose="020B0604020202020204" pitchFamily="34" charset="0"/>
                <a:ea typeface="+mn-ea"/>
                <a:cs typeface="Arial" panose="020B0604020202020204" pitchFamily="34" charset="0"/>
              </a:rPr>
              <a:t>@rare_ready</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rPr>
              <a:t>Repost on your social media channels</a:t>
            </a:r>
          </a:p>
          <a:p>
            <a:pPr marL="182880" marR="0" lvl="0" indent="-18288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4646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035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474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5C6B5-C5E9-4962-915C-5DBC7A94ECED}"/>
              </a:ext>
            </a:extLst>
          </p:cNvPr>
          <p:cNvSpPr>
            <a:spLocks noGrp="1"/>
          </p:cNvSpPr>
          <p:nvPr>
            <p:ph type="title"/>
          </p:nvPr>
        </p:nvSpPr>
        <p:spPr/>
        <p:txBody>
          <a:bodyPr/>
          <a:lstStyle/>
          <a:p>
            <a:r>
              <a:rPr lang="en-US" dirty="0"/>
              <a:t>RARE &amp; READY: A GENETIC CONDITION COALITION</a:t>
            </a:r>
          </a:p>
        </p:txBody>
      </p:sp>
      <p:sp>
        <p:nvSpPr>
          <p:cNvPr id="5" name="Text Placeholder 4">
            <a:extLst>
              <a:ext uri="{FF2B5EF4-FFF2-40B4-BE49-F238E27FC236}">
                <a16:creationId xmlns:a16="http://schemas.microsoft.com/office/drawing/2014/main" id="{7C14F531-1E59-4570-A7FA-F3BDFBBFB664}"/>
              </a:ext>
            </a:extLst>
          </p:cNvPr>
          <p:cNvSpPr>
            <a:spLocks noGrp="1"/>
          </p:cNvSpPr>
          <p:nvPr>
            <p:ph type="body" sz="quarter" idx="13"/>
          </p:nvPr>
        </p:nvSpPr>
        <p:spPr/>
        <p:txBody>
          <a:bodyPr/>
          <a:lstStyle/>
          <a:p>
            <a:r>
              <a:rPr lang="en-US" sz="2000" b="1" i="0" dirty="0">
                <a:solidFill>
                  <a:srgbClr val="000000"/>
                </a:solidFill>
                <a:effectLst/>
                <a:latin typeface="Arial" panose="020B0604020202020204" pitchFamily="34" charset="0"/>
                <a:cs typeface="Arial" panose="020B0604020202020204" pitchFamily="34" charset="0"/>
              </a:rPr>
              <a:t>Kari Lato</a:t>
            </a:r>
            <a:endParaRPr lang="en-US" sz="20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E9117236-D46F-463F-9038-E25C30B1AECE}"/>
              </a:ext>
            </a:extLst>
          </p:cNvPr>
          <p:cNvSpPr>
            <a:spLocks noGrp="1"/>
          </p:cNvSpPr>
          <p:nvPr>
            <p:ph type="body" sz="quarter" idx="14"/>
          </p:nvPr>
        </p:nvSpPr>
        <p:spPr>
          <a:xfrm>
            <a:off x="7576457" y="1479417"/>
            <a:ext cx="4310746" cy="632162"/>
          </a:xfrm>
        </p:spPr>
        <p:txBody>
          <a:bodyPr/>
          <a:lstStyle/>
          <a:p>
            <a:r>
              <a:rPr lang="en-US" dirty="0">
                <a:solidFill>
                  <a:srgbClr val="000000"/>
                </a:solidFill>
                <a:latin typeface="Arial" panose="020B0604020202020204" pitchFamily="34" charset="0"/>
                <a:cs typeface="Arial" panose="020B0604020202020204" pitchFamily="34" charset="0"/>
              </a:rPr>
              <a:t>Sr. Director, Policy &amp; Advocacy </a:t>
            </a:r>
            <a:endParaRPr lang="en-US" b="0" i="0" dirty="0">
              <a:solidFill>
                <a:srgbClr val="000000"/>
              </a:solidFill>
              <a:effectLst/>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Rx4good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47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488ACD6-2F15-41CF-B9E8-8122661AB447}"/>
              </a:ext>
            </a:extLst>
          </p:cNvPr>
          <p:cNvSpPr/>
          <p:nvPr/>
        </p:nvSpPr>
        <p:spPr>
          <a:xfrm>
            <a:off x="0" y="1028700"/>
            <a:ext cx="12192000" cy="520077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4B49B8F-C894-4DD9-9A73-065FD84FD694}"/>
              </a:ext>
            </a:extLst>
          </p:cNvPr>
          <p:cNvSpPr>
            <a:spLocks noGrp="1"/>
          </p:cNvSpPr>
          <p:nvPr>
            <p:ph type="title"/>
          </p:nvPr>
        </p:nvSpPr>
        <p:spPr>
          <a:xfrm>
            <a:off x="585645" y="556674"/>
            <a:ext cx="9408583" cy="526881"/>
          </a:xfrm>
        </p:spPr>
        <p:txBody>
          <a:bodyPr/>
          <a:lstStyle/>
          <a:p>
            <a:r>
              <a:rPr lang="en-US" dirty="0"/>
              <a:t>46 Members of the Rare &amp; Ready Coalition</a:t>
            </a:r>
          </a:p>
        </p:txBody>
      </p:sp>
      <p:grpSp>
        <p:nvGrpSpPr>
          <p:cNvPr id="58" name="Group 57">
            <a:extLst>
              <a:ext uri="{FF2B5EF4-FFF2-40B4-BE49-F238E27FC236}">
                <a16:creationId xmlns:a16="http://schemas.microsoft.com/office/drawing/2014/main" id="{2BCF973F-B733-C317-4099-BF0EC0B42F8B}"/>
              </a:ext>
            </a:extLst>
          </p:cNvPr>
          <p:cNvGrpSpPr/>
          <p:nvPr/>
        </p:nvGrpSpPr>
        <p:grpSpPr>
          <a:xfrm>
            <a:off x="684777" y="1217843"/>
            <a:ext cx="10859523" cy="665717"/>
            <a:chOff x="684777" y="1217843"/>
            <a:chExt cx="10859523" cy="665717"/>
          </a:xfrm>
        </p:grpSpPr>
        <p:sp>
          <p:nvSpPr>
            <p:cNvPr id="3" name="Rectangle 2">
              <a:extLst>
                <a:ext uri="{FF2B5EF4-FFF2-40B4-BE49-F238E27FC236}">
                  <a16:creationId xmlns:a16="http://schemas.microsoft.com/office/drawing/2014/main" id="{CEE61E39-7373-8726-25FF-6082D63717BB}"/>
                </a:ext>
              </a:extLst>
            </p:cNvPr>
            <p:cNvSpPr/>
            <p:nvPr/>
          </p:nvSpPr>
          <p:spPr>
            <a:xfrm>
              <a:off x="684777"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7D1544D2-D304-115C-AE9D-39401B7A58A1}"/>
                </a:ext>
              </a:extLst>
            </p:cNvPr>
            <p:cNvSpPr/>
            <p:nvPr/>
          </p:nvSpPr>
          <p:spPr>
            <a:xfrm>
              <a:off x="2057603"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527E7D6-FCF4-0EDC-E417-46D10ABE1352}"/>
                </a:ext>
              </a:extLst>
            </p:cNvPr>
            <p:cNvSpPr/>
            <p:nvPr/>
          </p:nvSpPr>
          <p:spPr>
            <a:xfrm>
              <a:off x="3430429"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963D1B82-0307-AFB1-8993-EF3529F8CA96}"/>
                </a:ext>
              </a:extLst>
            </p:cNvPr>
            <p:cNvSpPr/>
            <p:nvPr/>
          </p:nvSpPr>
          <p:spPr>
            <a:xfrm>
              <a:off x="4803255"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E2F5B37-8C3E-CD49-2DDB-1EA072E98EBC}"/>
                </a:ext>
              </a:extLst>
            </p:cNvPr>
            <p:cNvSpPr/>
            <p:nvPr/>
          </p:nvSpPr>
          <p:spPr>
            <a:xfrm>
              <a:off x="6176081"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F7E3461-566F-2F47-CCEB-B1A19E76CDDA}"/>
                </a:ext>
              </a:extLst>
            </p:cNvPr>
            <p:cNvSpPr/>
            <p:nvPr/>
          </p:nvSpPr>
          <p:spPr>
            <a:xfrm>
              <a:off x="7548907"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C6D39363-226F-7B1E-D277-94721557E52B}"/>
                </a:ext>
              </a:extLst>
            </p:cNvPr>
            <p:cNvSpPr/>
            <p:nvPr/>
          </p:nvSpPr>
          <p:spPr>
            <a:xfrm>
              <a:off x="8921733"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7CB02AA1-163A-A5DF-4E1D-1124CEA99F40}"/>
                </a:ext>
              </a:extLst>
            </p:cNvPr>
            <p:cNvSpPr/>
            <p:nvPr/>
          </p:nvSpPr>
          <p:spPr>
            <a:xfrm>
              <a:off x="10294558"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0" name="Group 59">
            <a:extLst>
              <a:ext uri="{FF2B5EF4-FFF2-40B4-BE49-F238E27FC236}">
                <a16:creationId xmlns:a16="http://schemas.microsoft.com/office/drawing/2014/main" id="{C0121E29-94DF-F33D-8DEC-DB01D4C196A7}"/>
              </a:ext>
            </a:extLst>
          </p:cNvPr>
          <p:cNvGrpSpPr/>
          <p:nvPr/>
        </p:nvGrpSpPr>
        <p:grpSpPr>
          <a:xfrm>
            <a:off x="684777" y="2035599"/>
            <a:ext cx="10859523" cy="665717"/>
            <a:chOff x="684777" y="1217843"/>
            <a:chExt cx="10859523" cy="665717"/>
          </a:xfrm>
        </p:grpSpPr>
        <p:sp>
          <p:nvSpPr>
            <p:cNvPr id="62" name="Rectangle 61">
              <a:extLst>
                <a:ext uri="{FF2B5EF4-FFF2-40B4-BE49-F238E27FC236}">
                  <a16:creationId xmlns:a16="http://schemas.microsoft.com/office/drawing/2014/main" id="{C3129E79-9764-D4CD-88D9-81A7AC1DEE4B}"/>
                </a:ext>
              </a:extLst>
            </p:cNvPr>
            <p:cNvSpPr/>
            <p:nvPr/>
          </p:nvSpPr>
          <p:spPr>
            <a:xfrm>
              <a:off x="684777"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6AB1604B-0A4A-4B57-2E79-A470D2EC85CC}"/>
                </a:ext>
              </a:extLst>
            </p:cNvPr>
            <p:cNvSpPr/>
            <p:nvPr/>
          </p:nvSpPr>
          <p:spPr>
            <a:xfrm>
              <a:off x="2057603"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Rectangle 90">
              <a:extLst>
                <a:ext uri="{FF2B5EF4-FFF2-40B4-BE49-F238E27FC236}">
                  <a16:creationId xmlns:a16="http://schemas.microsoft.com/office/drawing/2014/main" id="{8A89DA0C-6703-36E0-8FCD-F6F65BBE3998}"/>
                </a:ext>
              </a:extLst>
            </p:cNvPr>
            <p:cNvSpPr/>
            <p:nvPr/>
          </p:nvSpPr>
          <p:spPr>
            <a:xfrm>
              <a:off x="3430429"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2" name="Rectangle 91">
              <a:extLst>
                <a:ext uri="{FF2B5EF4-FFF2-40B4-BE49-F238E27FC236}">
                  <a16:creationId xmlns:a16="http://schemas.microsoft.com/office/drawing/2014/main" id="{77C6EC4B-E6EC-86C7-F676-2C74530D4DC6}"/>
                </a:ext>
              </a:extLst>
            </p:cNvPr>
            <p:cNvSpPr/>
            <p:nvPr/>
          </p:nvSpPr>
          <p:spPr>
            <a:xfrm>
              <a:off x="4803255"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D681F1BC-CA89-7D97-19C9-D8EB9163B446}"/>
                </a:ext>
              </a:extLst>
            </p:cNvPr>
            <p:cNvSpPr/>
            <p:nvPr/>
          </p:nvSpPr>
          <p:spPr>
            <a:xfrm>
              <a:off x="6176081"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FE268255-24C6-DB0B-58AE-B7F95CECC4A6}"/>
                </a:ext>
              </a:extLst>
            </p:cNvPr>
            <p:cNvSpPr/>
            <p:nvPr/>
          </p:nvSpPr>
          <p:spPr>
            <a:xfrm>
              <a:off x="7548907"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0C1A6C3B-1C11-7B6B-0A41-64CAB69933AF}"/>
                </a:ext>
              </a:extLst>
            </p:cNvPr>
            <p:cNvSpPr/>
            <p:nvPr/>
          </p:nvSpPr>
          <p:spPr>
            <a:xfrm>
              <a:off x="8921733"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70CA8977-C57B-59CF-24B8-16B52C785BA2}"/>
                </a:ext>
              </a:extLst>
            </p:cNvPr>
            <p:cNvSpPr/>
            <p:nvPr/>
          </p:nvSpPr>
          <p:spPr>
            <a:xfrm>
              <a:off x="10294558"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04" name="Group 103">
            <a:extLst>
              <a:ext uri="{FF2B5EF4-FFF2-40B4-BE49-F238E27FC236}">
                <a16:creationId xmlns:a16="http://schemas.microsoft.com/office/drawing/2014/main" id="{2933ECD2-A240-F76E-8976-4C2C73CC8358}"/>
              </a:ext>
            </a:extLst>
          </p:cNvPr>
          <p:cNvGrpSpPr/>
          <p:nvPr/>
        </p:nvGrpSpPr>
        <p:grpSpPr>
          <a:xfrm>
            <a:off x="684777" y="2853355"/>
            <a:ext cx="10859523" cy="665717"/>
            <a:chOff x="684777" y="1217843"/>
            <a:chExt cx="10859523" cy="665717"/>
          </a:xfrm>
        </p:grpSpPr>
        <p:sp>
          <p:nvSpPr>
            <p:cNvPr id="105" name="Rectangle 104">
              <a:extLst>
                <a:ext uri="{FF2B5EF4-FFF2-40B4-BE49-F238E27FC236}">
                  <a16:creationId xmlns:a16="http://schemas.microsoft.com/office/drawing/2014/main" id="{8BF21EFD-8F41-4058-1530-EC1B350EC313}"/>
                </a:ext>
              </a:extLst>
            </p:cNvPr>
            <p:cNvSpPr/>
            <p:nvPr/>
          </p:nvSpPr>
          <p:spPr>
            <a:xfrm>
              <a:off x="684777"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6" name="Rectangle 105">
              <a:extLst>
                <a:ext uri="{FF2B5EF4-FFF2-40B4-BE49-F238E27FC236}">
                  <a16:creationId xmlns:a16="http://schemas.microsoft.com/office/drawing/2014/main" id="{C8A1B21D-DE2A-D261-7C00-8502B9FC700E}"/>
                </a:ext>
              </a:extLst>
            </p:cNvPr>
            <p:cNvSpPr/>
            <p:nvPr/>
          </p:nvSpPr>
          <p:spPr>
            <a:xfrm>
              <a:off x="2057603"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6006D5D-6FF6-1CB2-A896-05DE1BD733C2}"/>
                </a:ext>
              </a:extLst>
            </p:cNvPr>
            <p:cNvSpPr/>
            <p:nvPr/>
          </p:nvSpPr>
          <p:spPr>
            <a:xfrm>
              <a:off x="3430429"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68B0A64D-37E4-1BFB-F336-0F558BE93723}"/>
                </a:ext>
              </a:extLst>
            </p:cNvPr>
            <p:cNvSpPr/>
            <p:nvPr/>
          </p:nvSpPr>
          <p:spPr>
            <a:xfrm>
              <a:off x="4803255"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0C6B809-0355-5B88-4875-38C357117A70}"/>
                </a:ext>
              </a:extLst>
            </p:cNvPr>
            <p:cNvSpPr/>
            <p:nvPr/>
          </p:nvSpPr>
          <p:spPr>
            <a:xfrm>
              <a:off x="6176081"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FEC6A5FA-2C06-CB61-CD86-C27F79166941}"/>
                </a:ext>
              </a:extLst>
            </p:cNvPr>
            <p:cNvSpPr/>
            <p:nvPr/>
          </p:nvSpPr>
          <p:spPr>
            <a:xfrm>
              <a:off x="7548907"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2C578C01-004C-7495-70B2-256E59358A3A}"/>
                </a:ext>
              </a:extLst>
            </p:cNvPr>
            <p:cNvSpPr/>
            <p:nvPr/>
          </p:nvSpPr>
          <p:spPr>
            <a:xfrm>
              <a:off x="8921733"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2" name="Rectangle 111">
              <a:extLst>
                <a:ext uri="{FF2B5EF4-FFF2-40B4-BE49-F238E27FC236}">
                  <a16:creationId xmlns:a16="http://schemas.microsoft.com/office/drawing/2014/main" id="{81D5D6D5-56DE-9A4A-BAC9-CA538408398E}"/>
                </a:ext>
              </a:extLst>
            </p:cNvPr>
            <p:cNvSpPr/>
            <p:nvPr/>
          </p:nvSpPr>
          <p:spPr>
            <a:xfrm>
              <a:off x="10294558"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13" name="Group 112">
            <a:extLst>
              <a:ext uri="{FF2B5EF4-FFF2-40B4-BE49-F238E27FC236}">
                <a16:creationId xmlns:a16="http://schemas.microsoft.com/office/drawing/2014/main" id="{F940904C-C602-FD50-14DF-5DBD0BB0C444}"/>
              </a:ext>
            </a:extLst>
          </p:cNvPr>
          <p:cNvGrpSpPr/>
          <p:nvPr/>
        </p:nvGrpSpPr>
        <p:grpSpPr>
          <a:xfrm>
            <a:off x="684777" y="3671111"/>
            <a:ext cx="10859523" cy="665717"/>
            <a:chOff x="684777" y="1217843"/>
            <a:chExt cx="10859523" cy="665717"/>
          </a:xfrm>
        </p:grpSpPr>
        <p:sp>
          <p:nvSpPr>
            <p:cNvPr id="114" name="Rectangle 113">
              <a:extLst>
                <a:ext uri="{FF2B5EF4-FFF2-40B4-BE49-F238E27FC236}">
                  <a16:creationId xmlns:a16="http://schemas.microsoft.com/office/drawing/2014/main" id="{8A949E9F-87ED-64BE-0629-81ABA53B49F8}"/>
                </a:ext>
              </a:extLst>
            </p:cNvPr>
            <p:cNvSpPr/>
            <p:nvPr/>
          </p:nvSpPr>
          <p:spPr>
            <a:xfrm>
              <a:off x="684777"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E7673110-303C-2D9A-FA6A-A1B3734C1C4A}"/>
                </a:ext>
              </a:extLst>
            </p:cNvPr>
            <p:cNvSpPr/>
            <p:nvPr/>
          </p:nvSpPr>
          <p:spPr>
            <a:xfrm>
              <a:off x="2057603"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795C5DE3-4C1F-745A-D010-C17BF9A8AC91}"/>
                </a:ext>
              </a:extLst>
            </p:cNvPr>
            <p:cNvSpPr/>
            <p:nvPr/>
          </p:nvSpPr>
          <p:spPr>
            <a:xfrm>
              <a:off x="3430429"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7" name="Rectangle 116">
              <a:extLst>
                <a:ext uri="{FF2B5EF4-FFF2-40B4-BE49-F238E27FC236}">
                  <a16:creationId xmlns:a16="http://schemas.microsoft.com/office/drawing/2014/main" id="{5B9076F7-610B-FE5E-30A0-72A823823596}"/>
                </a:ext>
              </a:extLst>
            </p:cNvPr>
            <p:cNvSpPr/>
            <p:nvPr/>
          </p:nvSpPr>
          <p:spPr>
            <a:xfrm>
              <a:off x="4803255"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8" name="Rectangle 117">
              <a:extLst>
                <a:ext uri="{FF2B5EF4-FFF2-40B4-BE49-F238E27FC236}">
                  <a16:creationId xmlns:a16="http://schemas.microsoft.com/office/drawing/2014/main" id="{B7DF694E-5855-9086-8C8C-428A79BA2936}"/>
                </a:ext>
              </a:extLst>
            </p:cNvPr>
            <p:cNvSpPr/>
            <p:nvPr/>
          </p:nvSpPr>
          <p:spPr>
            <a:xfrm>
              <a:off x="6176081"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5456B561-5DD2-7FAA-C90C-50CC04130AE7}"/>
                </a:ext>
              </a:extLst>
            </p:cNvPr>
            <p:cNvSpPr/>
            <p:nvPr/>
          </p:nvSpPr>
          <p:spPr>
            <a:xfrm>
              <a:off x="7548907"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0" name="Rectangle 119">
              <a:extLst>
                <a:ext uri="{FF2B5EF4-FFF2-40B4-BE49-F238E27FC236}">
                  <a16:creationId xmlns:a16="http://schemas.microsoft.com/office/drawing/2014/main" id="{82094837-7268-E2FC-5129-607F3FB4E114}"/>
                </a:ext>
              </a:extLst>
            </p:cNvPr>
            <p:cNvSpPr/>
            <p:nvPr/>
          </p:nvSpPr>
          <p:spPr>
            <a:xfrm>
              <a:off x="8921733"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8B14D6BF-0D7F-AC0B-426F-CE976C7278CB}"/>
                </a:ext>
              </a:extLst>
            </p:cNvPr>
            <p:cNvSpPr/>
            <p:nvPr/>
          </p:nvSpPr>
          <p:spPr>
            <a:xfrm>
              <a:off x="10294558" y="1217843"/>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23" name="Rectangle 122">
            <a:extLst>
              <a:ext uri="{FF2B5EF4-FFF2-40B4-BE49-F238E27FC236}">
                <a16:creationId xmlns:a16="http://schemas.microsoft.com/office/drawing/2014/main" id="{1CDFEDB9-EE73-7E23-EFA8-E8130ED3F3DA}"/>
              </a:ext>
            </a:extLst>
          </p:cNvPr>
          <p:cNvSpPr/>
          <p:nvPr/>
        </p:nvSpPr>
        <p:spPr>
          <a:xfrm>
            <a:off x="684777" y="4488867"/>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4" name="Rectangle 123">
            <a:extLst>
              <a:ext uri="{FF2B5EF4-FFF2-40B4-BE49-F238E27FC236}">
                <a16:creationId xmlns:a16="http://schemas.microsoft.com/office/drawing/2014/main" id="{E7DA2C9A-E493-A929-D645-120922BEDC66}"/>
              </a:ext>
            </a:extLst>
          </p:cNvPr>
          <p:cNvSpPr/>
          <p:nvPr/>
        </p:nvSpPr>
        <p:spPr>
          <a:xfrm>
            <a:off x="2057603" y="4488867"/>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5" name="Rectangle 124">
            <a:extLst>
              <a:ext uri="{FF2B5EF4-FFF2-40B4-BE49-F238E27FC236}">
                <a16:creationId xmlns:a16="http://schemas.microsoft.com/office/drawing/2014/main" id="{9269E0C1-4352-53C9-4996-DD933A2FA655}"/>
              </a:ext>
            </a:extLst>
          </p:cNvPr>
          <p:cNvSpPr/>
          <p:nvPr/>
        </p:nvSpPr>
        <p:spPr>
          <a:xfrm>
            <a:off x="3430429" y="4488867"/>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6" name="Rectangle 125">
            <a:extLst>
              <a:ext uri="{FF2B5EF4-FFF2-40B4-BE49-F238E27FC236}">
                <a16:creationId xmlns:a16="http://schemas.microsoft.com/office/drawing/2014/main" id="{8376135D-78FF-34F0-8411-538B0B8CAA19}"/>
              </a:ext>
            </a:extLst>
          </p:cNvPr>
          <p:cNvSpPr/>
          <p:nvPr/>
        </p:nvSpPr>
        <p:spPr>
          <a:xfrm>
            <a:off x="4803255" y="4488867"/>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7" name="Rectangle 126">
            <a:extLst>
              <a:ext uri="{FF2B5EF4-FFF2-40B4-BE49-F238E27FC236}">
                <a16:creationId xmlns:a16="http://schemas.microsoft.com/office/drawing/2014/main" id="{8AE7D5D2-37AD-E5B0-F695-AD6973875559}"/>
              </a:ext>
            </a:extLst>
          </p:cNvPr>
          <p:cNvSpPr/>
          <p:nvPr/>
        </p:nvSpPr>
        <p:spPr>
          <a:xfrm>
            <a:off x="6176081" y="4488867"/>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8" name="Rectangle 127">
            <a:extLst>
              <a:ext uri="{FF2B5EF4-FFF2-40B4-BE49-F238E27FC236}">
                <a16:creationId xmlns:a16="http://schemas.microsoft.com/office/drawing/2014/main" id="{44FA72BF-703F-A045-9E9D-2CFE3D818CE4}"/>
              </a:ext>
            </a:extLst>
          </p:cNvPr>
          <p:cNvSpPr/>
          <p:nvPr/>
        </p:nvSpPr>
        <p:spPr>
          <a:xfrm>
            <a:off x="7548907" y="4488867"/>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9" name="Rectangle 128">
            <a:extLst>
              <a:ext uri="{FF2B5EF4-FFF2-40B4-BE49-F238E27FC236}">
                <a16:creationId xmlns:a16="http://schemas.microsoft.com/office/drawing/2014/main" id="{C86D1F65-2C18-96FF-179D-758EF49076A0}"/>
              </a:ext>
            </a:extLst>
          </p:cNvPr>
          <p:cNvSpPr/>
          <p:nvPr/>
        </p:nvSpPr>
        <p:spPr>
          <a:xfrm>
            <a:off x="2062459" y="5298829"/>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0" name="Rectangle 129">
            <a:extLst>
              <a:ext uri="{FF2B5EF4-FFF2-40B4-BE49-F238E27FC236}">
                <a16:creationId xmlns:a16="http://schemas.microsoft.com/office/drawing/2014/main" id="{C47CB166-219B-B968-E78C-FCEB3C5AF3E6}"/>
              </a:ext>
            </a:extLst>
          </p:cNvPr>
          <p:cNvSpPr/>
          <p:nvPr/>
        </p:nvSpPr>
        <p:spPr>
          <a:xfrm>
            <a:off x="3435284" y="5298829"/>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6" name="Rectangle 135">
            <a:extLst>
              <a:ext uri="{FF2B5EF4-FFF2-40B4-BE49-F238E27FC236}">
                <a16:creationId xmlns:a16="http://schemas.microsoft.com/office/drawing/2014/main" id="{02A488FC-BDED-CB75-D94E-6D74F7122B1B}"/>
              </a:ext>
            </a:extLst>
          </p:cNvPr>
          <p:cNvSpPr/>
          <p:nvPr/>
        </p:nvSpPr>
        <p:spPr>
          <a:xfrm>
            <a:off x="7548907" y="5306622"/>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42" name="Picture 141">
            <a:extLst>
              <a:ext uri="{FF2B5EF4-FFF2-40B4-BE49-F238E27FC236}">
                <a16:creationId xmlns:a16="http://schemas.microsoft.com/office/drawing/2014/main" id="{F62AC601-C061-872D-C4F8-4594D17B1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7047" y="1198114"/>
            <a:ext cx="651768" cy="651768"/>
          </a:xfrm>
          <a:prstGeom prst="rect">
            <a:avLst/>
          </a:prstGeom>
        </p:spPr>
      </p:pic>
      <p:pic>
        <p:nvPicPr>
          <p:cNvPr id="143" name="Picture 142" descr="A picture containing text&#10;&#10;Description automatically generated">
            <a:extLst>
              <a:ext uri="{FF2B5EF4-FFF2-40B4-BE49-F238E27FC236}">
                <a16:creationId xmlns:a16="http://schemas.microsoft.com/office/drawing/2014/main" id="{C9068532-BCF7-2F59-E6CE-D158986F3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2800" y="1320815"/>
            <a:ext cx="1041018" cy="487386"/>
          </a:xfrm>
          <a:prstGeom prst="rect">
            <a:avLst/>
          </a:prstGeom>
        </p:spPr>
      </p:pic>
      <p:pic>
        <p:nvPicPr>
          <p:cNvPr id="144" name="Picture 143" descr="Logo, company name&#10;&#10;Description automatically generated">
            <a:extLst>
              <a:ext uri="{FF2B5EF4-FFF2-40B4-BE49-F238E27FC236}">
                <a16:creationId xmlns:a16="http://schemas.microsoft.com/office/drawing/2014/main" id="{1822A319-71DE-7583-A8CC-2681FC961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4318" y="1295158"/>
            <a:ext cx="1084063" cy="502283"/>
          </a:xfrm>
          <a:prstGeom prst="rect">
            <a:avLst/>
          </a:prstGeom>
        </p:spPr>
      </p:pic>
      <p:pic>
        <p:nvPicPr>
          <p:cNvPr id="145" name="Picture 144" descr="Logo, company name&#10;&#10;Description automatically generated">
            <a:extLst>
              <a:ext uri="{FF2B5EF4-FFF2-40B4-BE49-F238E27FC236}">
                <a16:creationId xmlns:a16="http://schemas.microsoft.com/office/drawing/2014/main" id="{B1D96CE3-F63A-E11F-ADD8-29BD2982550E}"/>
              </a:ext>
            </a:extLst>
          </p:cNvPr>
          <p:cNvPicPr>
            <a:picLocks noChangeAspect="1"/>
          </p:cNvPicPr>
          <p:nvPr/>
        </p:nvPicPr>
        <p:blipFill rotWithShape="1">
          <a:blip r:embed="rId6">
            <a:extLst>
              <a:ext uri="{28A0092B-C50C-407E-A947-70E740481C1C}">
                <a14:useLocalDpi xmlns:a14="http://schemas.microsoft.com/office/drawing/2010/main" val="0"/>
              </a:ext>
            </a:extLst>
          </a:blip>
          <a:srcRect b="50000"/>
          <a:stretch/>
        </p:blipFill>
        <p:spPr>
          <a:xfrm>
            <a:off x="7708312" y="1268293"/>
            <a:ext cx="962823" cy="481412"/>
          </a:xfrm>
          <a:prstGeom prst="rect">
            <a:avLst/>
          </a:prstGeom>
        </p:spPr>
      </p:pic>
      <p:pic>
        <p:nvPicPr>
          <p:cNvPr id="146" name="Picture 145" descr="Logo&#10;&#10;Description automatically generated">
            <a:extLst>
              <a:ext uri="{FF2B5EF4-FFF2-40B4-BE49-F238E27FC236}">
                <a16:creationId xmlns:a16="http://schemas.microsoft.com/office/drawing/2014/main" id="{9302EC81-D632-CD5E-CB0B-30571F17C9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34" y="1289834"/>
            <a:ext cx="642919" cy="474739"/>
          </a:xfrm>
          <a:prstGeom prst="rect">
            <a:avLst/>
          </a:prstGeom>
        </p:spPr>
      </p:pic>
      <p:pic>
        <p:nvPicPr>
          <p:cNvPr id="147" name="Picture 146" descr="A picture containing graphical user interface&#10;&#10;Description automatically generated">
            <a:extLst>
              <a:ext uri="{FF2B5EF4-FFF2-40B4-BE49-F238E27FC236}">
                <a16:creationId xmlns:a16="http://schemas.microsoft.com/office/drawing/2014/main" id="{B5763C1C-FCA6-D71B-F5FB-08A7D318D4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2252" y="1384212"/>
            <a:ext cx="808904" cy="322980"/>
          </a:xfrm>
          <a:prstGeom prst="rect">
            <a:avLst/>
          </a:prstGeom>
        </p:spPr>
      </p:pic>
      <p:pic>
        <p:nvPicPr>
          <p:cNvPr id="148" name="Picture 147">
            <a:extLst>
              <a:ext uri="{FF2B5EF4-FFF2-40B4-BE49-F238E27FC236}">
                <a16:creationId xmlns:a16="http://schemas.microsoft.com/office/drawing/2014/main" id="{55C41FB2-555C-55E9-F205-91EE17A0B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15678" y="1362508"/>
            <a:ext cx="878022" cy="455880"/>
          </a:xfrm>
          <a:prstGeom prst="rect">
            <a:avLst/>
          </a:prstGeom>
        </p:spPr>
      </p:pic>
      <p:pic>
        <p:nvPicPr>
          <p:cNvPr id="149" name="Picture 148" descr="A picture containing application&#10;&#10;Description automatically generated">
            <a:extLst>
              <a:ext uri="{FF2B5EF4-FFF2-40B4-BE49-F238E27FC236}">
                <a16:creationId xmlns:a16="http://schemas.microsoft.com/office/drawing/2014/main" id="{11D325CD-DE97-4F50-4C0A-B329A42B97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15362" y="1289834"/>
            <a:ext cx="719355" cy="530051"/>
          </a:xfrm>
          <a:prstGeom prst="rect">
            <a:avLst/>
          </a:prstGeom>
        </p:spPr>
      </p:pic>
      <p:pic>
        <p:nvPicPr>
          <p:cNvPr id="150" name="Picture 149" descr="Logo, company name&#10;&#10;Description automatically generated">
            <a:extLst>
              <a:ext uri="{FF2B5EF4-FFF2-40B4-BE49-F238E27FC236}">
                <a16:creationId xmlns:a16="http://schemas.microsoft.com/office/drawing/2014/main" id="{9DF6740E-A9CC-D1C1-C0F4-9DCA737777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0082" y="4612161"/>
            <a:ext cx="1058376" cy="445445"/>
          </a:xfrm>
          <a:prstGeom prst="rect">
            <a:avLst/>
          </a:prstGeom>
        </p:spPr>
      </p:pic>
      <p:pic>
        <p:nvPicPr>
          <p:cNvPr id="151" name="Picture 150" descr="A picture containing text, clipart&#10;&#10;Description automatically generated">
            <a:extLst>
              <a:ext uri="{FF2B5EF4-FFF2-40B4-BE49-F238E27FC236}">
                <a16:creationId xmlns:a16="http://schemas.microsoft.com/office/drawing/2014/main" id="{C80A8F7B-D061-E098-5B33-BF8626DBC09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46828" y="2182292"/>
            <a:ext cx="1017379" cy="363965"/>
          </a:xfrm>
          <a:prstGeom prst="rect">
            <a:avLst/>
          </a:prstGeom>
        </p:spPr>
      </p:pic>
      <p:pic>
        <p:nvPicPr>
          <p:cNvPr id="152" name="Picture 151" descr="Shape, rectangle&#10;&#10;Description automatically generated">
            <a:extLst>
              <a:ext uri="{FF2B5EF4-FFF2-40B4-BE49-F238E27FC236}">
                <a16:creationId xmlns:a16="http://schemas.microsoft.com/office/drawing/2014/main" id="{A9EE453D-A994-2A4F-B6D6-DA5A9264FA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31481" y="2263790"/>
            <a:ext cx="1119048" cy="224135"/>
          </a:xfrm>
          <a:prstGeom prst="rect">
            <a:avLst/>
          </a:prstGeom>
        </p:spPr>
      </p:pic>
      <p:pic>
        <p:nvPicPr>
          <p:cNvPr id="153" name="Picture 152" descr="Icon&#10;&#10;Description automatically generated">
            <a:extLst>
              <a:ext uri="{FF2B5EF4-FFF2-40B4-BE49-F238E27FC236}">
                <a16:creationId xmlns:a16="http://schemas.microsoft.com/office/drawing/2014/main" id="{651D0C6B-C9CA-916C-359C-D235029EF4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6853" y="2915855"/>
            <a:ext cx="518264" cy="518264"/>
          </a:xfrm>
          <a:prstGeom prst="rect">
            <a:avLst/>
          </a:prstGeom>
        </p:spPr>
      </p:pic>
      <p:pic>
        <p:nvPicPr>
          <p:cNvPr id="156" name="Picture 155" descr="Logo, company name&#10;&#10;Description automatically generated">
            <a:extLst>
              <a:ext uri="{FF2B5EF4-FFF2-40B4-BE49-F238E27FC236}">
                <a16:creationId xmlns:a16="http://schemas.microsoft.com/office/drawing/2014/main" id="{35070130-EAC8-9B4C-FF49-8486005DE930}"/>
              </a:ext>
            </a:extLst>
          </p:cNvPr>
          <p:cNvPicPr>
            <a:picLocks noChangeAspect="1"/>
          </p:cNvPicPr>
          <p:nvPr/>
        </p:nvPicPr>
        <p:blipFill rotWithShape="1">
          <a:blip r:embed="rId15">
            <a:extLst>
              <a:ext uri="{28A0092B-C50C-407E-A947-70E740481C1C}">
                <a14:useLocalDpi xmlns:a14="http://schemas.microsoft.com/office/drawing/2010/main" val="0"/>
              </a:ext>
            </a:extLst>
          </a:blip>
          <a:srcRect l="14594" t="21645" r="12556" b="27412"/>
          <a:stretch/>
        </p:blipFill>
        <p:spPr>
          <a:xfrm>
            <a:off x="9087981" y="2103909"/>
            <a:ext cx="958711" cy="502810"/>
          </a:xfrm>
          <a:prstGeom prst="rect">
            <a:avLst/>
          </a:prstGeom>
        </p:spPr>
      </p:pic>
      <p:pic>
        <p:nvPicPr>
          <p:cNvPr id="159" name="Picture 158" descr="Logo, company name&#10;&#10;Description automatically generated">
            <a:extLst>
              <a:ext uri="{FF2B5EF4-FFF2-40B4-BE49-F238E27FC236}">
                <a16:creationId xmlns:a16="http://schemas.microsoft.com/office/drawing/2014/main" id="{1D90AB50-7FCD-BF23-0E88-6DCD4198A363}"/>
              </a:ext>
            </a:extLst>
          </p:cNvPr>
          <p:cNvPicPr>
            <a:picLocks noChangeAspect="1"/>
          </p:cNvPicPr>
          <p:nvPr/>
        </p:nvPicPr>
        <p:blipFill rotWithShape="1">
          <a:blip r:embed="rId16">
            <a:extLst>
              <a:ext uri="{28A0092B-C50C-407E-A947-70E740481C1C}">
                <a14:useLocalDpi xmlns:a14="http://schemas.microsoft.com/office/drawing/2010/main" val="0"/>
              </a:ext>
            </a:extLst>
          </a:blip>
          <a:srcRect b="14982"/>
          <a:stretch/>
        </p:blipFill>
        <p:spPr>
          <a:xfrm>
            <a:off x="907634" y="4577593"/>
            <a:ext cx="763218" cy="513932"/>
          </a:xfrm>
          <a:prstGeom prst="rect">
            <a:avLst/>
          </a:prstGeom>
        </p:spPr>
      </p:pic>
      <p:pic>
        <p:nvPicPr>
          <p:cNvPr id="160" name="Picture 159" descr="A screenshot of a video game&#10;&#10;Description automatically generated with medium confidence">
            <a:extLst>
              <a:ext uri="{FF2B5EF4-FFF2-40B4-BE49-F238E27FC236}">
                <a16:creationId xmlns:a16="http://schemas.microsoft.com/office/drawing/2014/main" id="{E23DE87B-1520-87CA-D346-4557FB4C8E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42547" y="2209038"/>
            <a:ext cx="957333" cy="279835"/>
          </a:xfrm>
          <a:prstGeom prst="rect">
            <a:avLst/>
          </a:prstGeom>
        </p:spPr>
      </p:pic>
      <p:pic>
        <p:nvPicPr>
          <p:cNvPr id="161" name="Picture 160" descr="Text&#10;&#10;Description automatically generated">
            <a:extLst>
              <a:ext uri="{FF2B5EF4-FFF2-40B4-BE49-F238E27FC236}">
                <a16:creationId xmlns:a16="http://schemas.microsoft.com/office/drawing/2014/main" id="{763C04DA-C930-EF11-52A6-D9ECD07FD5E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98955" y="2143075"/>
            <a:ext cx="981400" cy="463653"/>
          </a:xfrm>
          <a:prstGeom prst="rect">
            <a:avLst/>
          </a:prstGeom>
        </p:spPr>
      </p:pic>
      <p:pic>
        <p:nvPicPr>
          <p:cNvPr id="162" name="Picture 161" descr="Text&#10;&#10;Description automatically generated">
            <a:extLst>
              <a:ext uri="{FF2B5EF4-FFF2-40B4-BE49-F238E27FC236}">
                <a16:creationId xmlns:a16="http://schemas.microsoft.com/office/drawing/2014/main" id="{AC6A5FF6-E923-E77B-E16F-1AC0AB2F4BA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41075" y="2143075"/>
            <a:ext cx="976087" cy="422380"/>
          </a:xfrm>
          <a:prstGeom prst="rect">
            <a:avLst/>
          </a:prstGeom>
        </p:spPr>
      </p:pic>
      <p:pic>
        <p:nvPicPr>
          <p:cNvPr id="163" name="Picture 162" descr="A picture containing text, clipart&#10;&#10;Description automatically generated">
            <a:extLst>
              <a:ext uri="{FF2B5EF4-FFF2-40B4-BE49-F238E27FC236}">
                <a16:creationId xmlns:a16="http://schemas.microsoft.com/office/drawing/2014/main" id="{1D8618F0-40E8-DB42-1377-920679783B8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83942" y="2930343"/>
            <a:ext cx="1189480" cy="499628"/>
          </a:xfrm>
          <a:prstGeom prst="rect">
            <a:avLst/>
          </a:prstGeom>
        </p:spPr>
      </p:pic>
      <p:pic>
        <p:nvPicPr>
          <p:cNvPr id="164" name="Picture 163" descr="Logo&#10;&#10;Description automatically generated">
            <a:extLst>
              <a:ext uri="{FF2B5EF4-FFF2-40B4-BE49-F238E27FC236}">
                <a16:creationId xmlns:a16="http://schemas.microsoft.com/office/drawing/2014/main" id="{E8CD2E75-2409-AD0A-5C9E-BBFAAA816221}"/>
              </a:ext>
            </a:extLst>
          </p:cNvPr>
          <p:cNvPicPr>
            <a:picLocks noChangeAspect="1"/>
          </p:cNvPicPr>
          <p:nvPr/>
        </p:nvPicPr>
        <p:blipFill rotWithShape="1">
          <a:blip r:embed="rId21">
            <a:extLst>
              <a:ext uri="{28A0092B-C50C-407E-A947-70E740481C1C}">
                <a14:useLocalDpi xmlns:a14="http://schemas.microsoft.com/office/drawing/2010/main" val="0"/>
              </a:ext>
            </a:extLst>
          </a:blip>
          <a:srcRect l="8433" r="7975"/>
          <a:stretch/>
        </p:blipFill>
        <p:spPr>
          <a:xfrm>
            <a:off x="2275936" y="3791173"/>
            <a:ext cx="814971" cy="506429"/>
          </a:xfrm>
          <a:prstGeom prst="rect">
            <a:avLst/>
          </a:prstGeom>
        </p:spPr>
      </p:pic>
      <p:sp>
        <p:nvSpPr>
          <p:cNvPr id="134" name="Rectangle 133">
            <a:extLst>
              <a:ext uri="{FF2B5EF4-FFF2-40B4-BE49-F238E27FC236}">
                <a16:creationId xmlns:a16="http://schemas.microsoft.com/office/drawing/2014/main" id="{0EA711C5-625D-1622-9CA8-DD86A3C08C1A}"/>
              </a:ext>
            </a:extLst>
          </p:cNvPr>
          <p:cNvSpPr/>
          <p:nvPr/>
        </p:nvSpPr>
        <p:spPr>
          <a:xfrm>
            <a:off x="4803255" y="5306622"/>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5" name="Picture 164" descr="A picture containing icon&#10;&#10;Description automatically generated">
            <a:extLst>
              <a:ext uri="{FF2B5EF4-FFF2-40B4-BE49-F238E27FC236}">
                <a16:creationId xmlns:a16="http://schemas.microsoft.com/office/drawing/2014/main" id="{2AD86A56-2CFE-EE81-A808-02429C2ACD9D}"/>
              </a:ext>
            </a:extLst>
          </p:cNvPr>
          <p:cNvPicPr>
            <a:picLocks noChangeAspect="1"/>
          </p:cNvPicPr>
          <p:nvPr/>
        </p:nvPicPr>
        <p:blipFill rotWithShape="1">
          <a:blip r:embed="rId22">
            <a:extLst>
              <a:ext uri="{28A0092B-C50C-407E-A947-70E740481C1C}">
                <a14:useLocalDpi xmlns:a14="http://schemas.microsoft.com/office/drawing/2010/main" val="0"/>
              </a:ext>
            </a:extLst>
          </a:blip>
          <a:srcRect r="26475"/>
          <a:stretch/>
        </p:blipFill>
        <p:spPr>
          <a:xfrm>
            <a:off x="4966200" y="5531786"/>
            <a:ext cx="1010695" cy="212443"/>
          </a:xfrm>
          <a:prstGeom prst="rect">
            <a:avLst/>
          </a:prstGeom>
        </p:spPr>
      </p:pic>
      <p:pic>
        <p:nvPicPr>
          <p:cNvPr id="166" name="Picture 165" descr="A picture containing diagram&#10;&#10;Description automatically generated">
            <a:extLst>
              <a:ext uri="{FF2B5EF4-FFF2-40B4-BE49-F238E27FC236}">
                <a16:creationId xmlns:a16="http://schemas.microsoft.com/office/drawing/2014/main" id="{4E7357EE-9D9F-0C37-261C-23FC401EBCB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517564" y="5471225"/>
            <a:ext cx="1113584" cy="281327"/>
          </a:xfrm>
          <a:prstGeom prst="rect">
            <a:avLst/>
          </a:prstGeom>
        </p:spPr>
      </p:pic>
      <p:pic>
        <p:nvPicPr>
          <p:cNvPr id="167" name="Picture 166" descr="Logo, company name&#10;&#10;Description automatically generated">
            <a:extLst>
              <a:ext uri="{FF2B5EF4-FFF2-40B4-BE49-F238E27FC236}">
                <a16:creationId xmlns:a16="http://schemas.microsoft.com/office/drawing/2014/main" id="{60B1AEC8-1779-7494-FE50-13768B63E03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731866" y="5358369"/>
            <a:ext cx="883823" cy="536481"/>
          </a:xfrm>
          <a:prstGeom prst="rect">
            <a:avLst/>
          </a:prstGeom>
        </p:spPr>
      </p:pic>
      <p:pic>
        <p:nvPicPr>
          <p:cNvPr id="169" name="Picture 168" descr="Logo&#10;&#10;Description automatically generated with low confidence">
            <a:extLst>
              <a:ext uri="{FF2B5EF4-FFF2-40B4-BE49-F238E27FC236}">
                <a16:creationId xmlns:a16="http://schemas.microsoft.com/office/drawing/2014/main" id="{3FC7ED26-0C4B-4A2B-854D-788F61FB5E7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170280" y="5381081"/>
            <a:ext cx="1112970" cy="471157"/>
          </a:xfrm>
          <a:prstGeom prst="rect">
            <a:avLst/>
          </a:prstGeom>
        </p:spPr>
      </p:pic>
      <p:pic>
        <p:nvPicPr>
          <p:cNvPr id="171" name="Picture 170" descr="Shape&#10;&#10;Description automatically generated with medium confidence">
            <a:extLst>
              <a:ext uri="{FF2B5EF4-FFF2-40B4-BE49-F238E27FC236}">
                <a16:creationId xmlns:a16="http://schemas.microsoft.com/office/drawing/2014/main" id="{AD2F3198-9666-6558-C013-C6646475824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556400" y="3054381"/>
            <a:ext cx="1047333" cy="206840"/>
          </a:xfrm>
          <a:prstGeom prst="rect">
            <a:avLst/>
          </a:prstGeom>
        </p:spPr>
      </p:pic>
      <p:pic>
        <p:nvPicPr>
          <p:cNvPr id="172" name="Picture 171" descr="A picture containing text&#10;&#10;Description automatically generated">
            <a:extLst>
              <a:ext uri="{FF2B5EF4-FFF2-40B4-BE49-F238E27FC236}">
                <a16:creationId xmlns:a16="http://schemas.microsoft.com/office/drawing/2014/main" id="{3D52F392-0AD7-1360-FDA0-5307719D088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095622" y="3726829"/>
            <a:ext cx="686440" cy="555122"/>
          </a:xfrm>
          <a:prstGeom prst="rect">
            <a:avLst/>
          </a:prstGeom>
        </p:spPr>
      </p:pic>
      <p:pic>
        <p:nvPicPr>
          <p:cNvPr id="173" name="Picture 172" descr="A picture containing text&#10;&#10;Description automatically generated">
            <a:extLst>
              <a:ext uri="{FF2B5EF4-FFF2-40B4-BE49-F238E27FC236}">
                <a16:creationId xmlns:a16="http://schemas.microsoft.com/office/drawing/2014/main" id="{B346B362-E0D4-47E7-1FAF-2D2979B7A87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338340" y="3756488"/>
            <a:ext cx="995000" cy="482929"/>
          </a:xfrm>
          <a:prstGeom prst="rect">
            <a:avLst/>
          </a:prstGeom>
        </p:spPr>
      </p:pic>
      <p:pic>
        <p:nvPicPr>
          <p:cNvPr id="174" name="Picture 173" descr="A picture containing text&#10;&#10;Description automatically generated">
            <a:extLst>
              <a:ext uri="{FF2B5EF4-FFF2-40B4-BE49-F238E27FC236}">
                <a16:creationId xmlns:a16="http://schemas.microsoft.com/office/drawing/2014/main" id="{BE118C09-2B42-32EB-68CE-8594854F3CA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561933" y="3758344"/>
            <a:ext cx="703350" cy="499026"/>
          </a:xfrm>
          <a:prstGeom prst="rect">
            <a:avLst/>
          </a:prstGeom>
        </p:spPr>
      </p:pic>
      <p:pic>
        <p:nvPicPr>
          <p:cNvPr id="175" name="Picture 174" descr="Logo&#10;&#10;Description automatically generated">
            <a:extLst>
              <a:ext uri="{FF2B5EF4-FFF2-40B4-BE49-F238E27FC236}">
                <a16:creationId xmlns:a16="http://schemas.microsoft.com/office/drawing/2014/main" id="{106C745B-E2FD-8B74-E467-06E4ABD54AC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711510" y="3734537"/>
            <a:ext cx="907729" cy="522288"/>
          </a:xfrm>
          <a:prstGeom prst="rect">
            <a:avLst/>
          </a:prstGeom>
        </p:spPr>
      </p:pic>
      <p:pic>
        <p:nvPicPr>
          <p:cNvPr id="176" name="Picture 175" descr="Logo, company name&#10;&#10;Description automatically generated">
            <a:extLst>
              <a:ext uri="{FF2B5EF4-FFF2-40B4-BE49-F238E27FC236}">
                <a16:creationId xmlns:a16="http://schemas.microsoft.com/office/drawing/2014/main" id="{980025C4-3D0B-B195-6B05-EF60F594DAA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717906" y="3733991"/>
            <a:ext cx="648302" cy="508512"/>
          </a:xfrm>
          <a:prstGeom prst="rect">
            <a:avLst/>
          </a:prstGeom>
        </p:spPr>
      </p:pic>
      <p:pic>
        <p:nvPicPr>
          <p:cNvPr id="177" name="Picture 176" descr="Text&#10;&#10;Description automatically generated">
            <a:extLst>
              <a:ext uri="{FF2B5EF4-FFF2-40B4-BE49-F238E27FC236}">
                <a16:creationId xmlns:a16="http://schemas.microsoft.com/office/drawing/2014/main" id="{4849EC61-1F03-C6BF-8953-D3BA4EA51EFA}"/>
              </a:ext>
            </a:extLst>
          </p:cNvPr>
          <p:cNvPicPr>
            <a:picLocks noChangeAspect="1"/>
          </p:cNvPicPr>
          <p:nvPr/>
        </p:nvPicPr>
        <p:blipFill rotWithShape="1">
          <a:blip r:embed="rId32">
            <a:extLst>
              <a:ext uri="{28A0092B-C50C-407E-A947-70E740481C1C}">
                <a14:useLocalDpi xmlns:a14="http://schemas.microsoft.com/office/drawing/2010/main" val="0"/>
              </a:ext>
            </a:extLst>
          </a:blip>
          <a:srcRect t="22792" b="29785"/>
          <a:stretch/>
        </p:blipFill>
        <p:spPr>
          <a:xfrm>
            <a:off x="8983100" y="3798818"/>
            <a:ext cx="1118654" cy="353667"/>
          </a:xfrm>
          <a:prstGeom prst="rect">
            <a:avLst/>
          </a:prstGeom>
        </p:spPr>
      </p:pic>
      <p:pic>
        <p:nvPicPr>
          <p:cNvPr id="178" name="Picture 177" descr="Logo&#10;&#10;Description automatically generated with low confidence">
            <a:extLst>
              <a:ext uri="{FF2B5EF4-FFF2-40B4-BE49-F238E27FC236}">
                <a16:creationId xmlns:a16="http://schemas.microsoft.com/office/drawing/2014/main" id="{89774888-F846-3681-FC89-E0AE94BEAEB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596671" y="2908540"/>
            <a:ext cx="625555" cy="540253"/>
          </a:xfrm>
          <a:prstGeom prst="rect">
            <a:avLst/>
          </a:prstGeom>
        </p:spPr>
      </p:pic>
      <p:pic>
        <p:nvPicPr>
          <p:cNvPr id="179" name="Picture 178" descr="Logo, company name&#10;&#10;Description automatically generated">
            <a:extLst>
              <a:ext uri="{FF2B5EF4-FFF2-40B4-BE49-F238E27FC236}">
                <a16:creationId xmlns:a16="http://schemas.microsoft.com/office/drawing/2014/main" id="{5EECC1C6-F954-824F-2554-4EA2853270F8}"/>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08513" y="3710575"/>
            <a:ext cx="801133" cy="552786"/>
          </a:xfrm>
          <a:prstGeom prst="rect">
            <a:avLst/>
          </a:prstGeom>
        </p:spPr>
      </p:pic>
      <p:pic>
        <p:nvPicPr>
          <p:cNvPr id="180" name="Picture 179" descr="A picture containing graphical user interface&#10;&#10;Description automatically generated">
            <a:extLst>
              <a:ext uri="{FF2B5EF4-FFF2-40B4-BE49-F238E27FC236}">
                <a16:creationId xmlns:a16="http://schemas.microsoft.com/office/drawing/2014/main" id="{F2724807-1C7C-8A3E-5BCF-9264C0BDB05E}"/>
              </a:ext>
            </a:extLst>
          </p:cNvPr>
          <p:cNvPicPr>
            <a:picLocks noChangeAspect="1"/>
          </p:cNvPicPr>
          <p:nvPr/>
        </p:nvPicPr>
        <p:blipFill rotWithShape="1">
          <a:blip r:embed="rId35">
            <a:extLst>
              <a:ext uri="{28A0092B-C50C-407E-A947-70E740481C1C}">
                <a14:useLocalDpi xmlns:a14="http://schemas.microsoft.com/office/drawing/2010/main" val="0"/>
              </a:ext>
            </a:extLst>
          </a:blip>
          <a:srcRect t="36267" b="39787"/>
          <a:stretch/>
        </p:blipFill>
        <p:spPr>
          <a:xfrm>
            <a:off x="6297471" y="3034620"/>
            <a:ext cx="1079814" cy="258581"/>
          </a:xfrm>
          <a:prstGeom prst="rect">
            <a:avLst/>
          </a:prstGeom>
        </p:spPr>
      </p:pic>
      <p:pic>
        <p:nvPicPr>
          <p:cNvPr id="181" name="Picture 180" descr="Text, whiteboard&#10;&#10;Description automatically generated">
            <a:extLst>
              <a:ext uri="{FF2B5EF4-FFF2-40B4-BE49-F238E27FC236}">
                <a16:creationId xmlns:a16="http://schemas.microsoft.com/office/drawing/2014/main" id="{A75BBA8D-BCA8-0985-01B7-E4E3DB0A654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996237" y="2925367"/>
            <a:ext cx="533369" cy="533369"/>
          </a:xfrm>
          <a:prstGeom prst="rect">
            <a:avLst/>
          </a:prstGeom>
        </p:spPr>
      </p:pic>
      <p:pic>
        <p:nvPicPr>
          <p:cNvPr id="182" name="Picture 181" descr="A picture containing logo&#10;&#10;Description automatically generated">
            <a:extLst>
              <a:ext uri="{FF2B5EF4-FFF2-40B4-BE49-F238E27FC236}">
                <a16:creationId xmlns:a16="http://schemas.microsoft.com/office/drawing/2014/main" id="{BEA3494D-849A-A241-0928-6AA18FF915BC}"/>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074996" y="3054458"/>
            <a:ext cx="1007907" cy="243287"/>
          </a:xfrm>
          <a:prstGeom prst="rect">
            <a:avLst/>
          </a:prstGeom>
        </p:spPr>
      </p:pic>
      <p:pic>
        <p:nvPicPr>
          <p:cNvPr id="183" name="Picture 182" descr="Logo&#10;&#10;Description automatically generated">
            <a:extLst>
              <a:ext uri="{FF2B5EF4-FFF2-40B4-BE49-F238E27FC236}">
                <a16:creationId xmlns:a16="http://schemas.microsoft.com/office/drawing/2014/main" id="{D5C650BC-357C-E64A-84ED-62420B04B04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994687" y="2942927"/>
            <a:ext cx="971624" cy="402782"/>
          </a:xfrm>
          <a:prstGeom prst="rect">
            <a:avLst/>
          </a:prstGeom>
        </p:spPr>
      </p:pic>
      <p:sp>
        <p:nvSpPr>
          <p:cNvPr id="135" name="Rectangle 134">
            <a:extLst>
              <a:ext uri="{FF2B5EF4-FFF2-40B4-BE49-F238E27FC236}">
                <a16:creationId xmlns:a16="http://schemas.microsoft.com/office/drawing/2014/main" id="{C54051CF-65A9-B562-9AF2-1583602AA33F}"/>
              </a:ext>
            </a:extLst>
          </p:cNvPr>
          <p:cNvSpPr/>
          <p:nvPr/>
        </p:nvSpPr>
        <p:spPr>
          <a:xfrm>
            <a:off x="6176081" y="5306622"/>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4" name="Picture 183" descr="A picture containing text, clipart&#10;&#10;Description automatically generated">
            <a:extLst>
              <a:ext uri="{FF2B5EF4-FFF2-40B4-BE49-F238E27FC236}">
                <a16:creationId xmlns:a16="http://schemas.microsoft.com/office/drawing/2014/main" id="{559169FA-FAD9-997D-1114-1A9C763CBE4C}"/>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315875" y="5383855"/>
            <a:ext cx="1048106" cy="445445"/>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B8AA36F4-1787-7D8E-656C-83C4273619A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3576749" y="2231696"/>
            <a:ext cx="982346" cy="294971"/>
          </a:xfrm>
          <a:prstGeom prst="rect">
            <a:avLst/>
          </a:prstGeom>
        </p:spPr>
      </p:pic>
      <p:pic>
        <p:nvPicPr>
          <p:cNvPr id="20" name="Picture 19" descr="Logo&#10;&#10;Description automatically generated">
            <a:extLst>
              <a:ext uri="{FF2B5EF4-FFF2-40B4-BE49-F238E27FC236}">
                <a16:creationId xmlns:a16="http://schemas.microsoft.com/office/drawing/2014/main" id="{BF16DC1C-C6B0-D8E7-9032-520AF61F6FB4}"/>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4941313" y="2150183"/>
            <a:ext cx="1024596" cy="397543"/>
          </a:xfrm>
          <a:prstGeom prst="rect">
            <a:avLst/>
          </a:prstGeom>
        </p:spPr>
      </p:pic>
      <p:sp>
        <p:nvSpPr>
          <p:cNvPr id="24" name="Rectangle 23">
            <a:extLst>
              <a:ext uri="{FF2B5EF4-FFF2-40B4-BE49-F238E27FC236}">
                <a16:creationId xmlns:a16="http://schemas.microsoft.com/office/drawing/2014/main" id="{57012912-23F9-FD9E-7385-0916E74EB231}"/>
              </a:ext>
            </a:extLst>
          </p:cNvPr>
          <p:cNvSpPr/>
          <p:nvPr/>
        </p:nvSpPr>
        <p:spPr>
          <a:xfrm>
            <a:off x="8921733" y="4488867"/>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1F8D6FC2-1C2B-60C0-2C0C-C4F557901B4C}"/>
              </a:ext>
            </a:extLst>
          </p:cNvPr>
          <p:cNvSpPr/>
          <p:nvPr/>
        </p:nvSpPr>
        <p:spPr>
          <a:xfrm>
            <a:off x="10294558" y="4488867"/>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4" name="Picture 153" descr="Logo&#10;&#10;Description automatically generated with low confidence">
            <a:extLst>
              <a:ext uri="{FF2B5EF4-FFF2-40B4-BE49-F238E27FC236}">
                <a16:creationId xmlns:a16="http://schemas.microsoft.com/office/drawing/2014/main" id="{7C74EAE8-0DA4-DC88-5F58-138ADCCA7CD5}"/>
              </a:ext>
            </a:extLst>
          </p:cNvPr>
          <p:cNvPicPr>
            <a:picLocks noChangeAspect="1"/>
          </p:cNvPicPr>
          <p:nvPr/>
        </p:nvPicPr>
        <p:blipFill rotWithShape="1">
          <a:blip r:embed="rId42">
            <a:extLst>
              <a:ext uri="{28A0092B-C50C-407E-A947-70E740481C1C}">
                <a14:useLocalDpi xmlns:a14="http://schemas.microsoft.com/office/drawing/2010/main" val="0"/>
              </a:ext>
            </a:extLst>
          </a:blip>
          <a:srcRect l="13325" r="11872"/>
          <a:stretch/>
        </p:blipFill>
        <p:spPr>
          <a:xfrm>
            <a:off x="7572416" y="4546001"/>
            <a:ext cx="1189480" cy="530050"/>
          </a:xfrm>
          <a:prstGeom prst="rect">
            <a:avLst/>
          </a:prstGeom>
        </p:spPr>
      </p:pic>
      <p:pic>
        <p:nvPicPr>
          <p:cNvPr id="155" name="Picture 154" descr="Logo, company name&#10;&#10;Description automatically generated">
            <a:extLst>
              <a:ext uri="{FF2B5EF4-FFF2-40B4-BE49-F238E27FC236}">
                <a16:creationId xmlns:a16="http://schemas.microsoft.com/office/drawing/2014/main" id="{2DB45286-2BBE-173F-329F-0C599259630C}"/>
              </a:ext>
            </a:extLst>
          </p:cNvPr>
          <p:cNvPicPr>
            <a:picLocks noChangeAspect="1"/>
          </p:cNvPicPr>
          <p:nvPr/>
        </p:nvPicPr>
        <p:blipFill rotWithShape="1">
          <a:blip r:embed="rId43">
            <a:extLst>
              <a:ext uri="{28A0092B-C50C-407E-A947-70E740481C1C}">
                <a14:useLocalDpi xmlns:a14="http://schemas.microsoft.com/office/drawing/2010/main" val="0"/>
              </a:ext>
            </a:extLst>
          </a:blip>
          <a:srcRect l="13393" t="32827" r="9663" b="35923"/>
          <a:stretch/>
        </p:blipFill>
        <p:spPr>
          <a:xfrm>
            <a:off x="3603530" y="4616468"/>
            <a:ext cx="925297" cy="375791"/>
          </a:xfrm>
          <a:prstGeom prst="rect">
            <a:avLst/>
          </a:prstGeom>
        </p:spPr>
      </p:pic>
      <p:pic>
        <p:nvPicPr>
          <p:cNvPr id="157" name="Picture 156" descr="A picture containing text&#10;&#10;Description automatically generated">
            <a:extLst>
              <a:ext uri="{FF2B5EF4-FFF2-40B4-BE49-F238E27FC236}">
                <a16:creationId xmlns:a16="http://schemas.microsoft.com/office/drawing/2014/main" id="{4C8095B0-1A72-313A-338B-D75813B94544}"/>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6230576" y="4690046"/>
            <a:ext cx="1143171" cy="244930"/>
          </a:xfrm>
          <a:prstGeom prst="rect">
            <a:avLst/>
          </a:prstGeom>
        </p:spPr>
      </p:pic>
      <p:pic>
        <p:nvPicPr>
          <p:cNvPr id="158" name="Picture 157" descr="Text&#10;&#10;Description automatically generated with low confidence">
            <a:extLst>
              <a:ext uri="{FF2B5EF4-FFF2-40B4-BE49-F238E27FC236}">
                <a16:creationId xmlns:a16="http://schemas.microsoft.com/office/drawing/2014/main" id="{7DCEFE80-4864-42C9-8032-1AE02D059600}"/>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5130017" y="4590605"/>
            <a:ext cx="612429" cy="483096"/>
          </a:xfrm>
          <a:prstGeom prst="rect">
            <a:avLst/>
          </a:prstGeom>
        </p:spPr>
      </p:pic>
      <p:pic>
        <p:nvPicPr>
          <p:cNvPr id="168" name="Picture 167" descr="Text&#10;&#10;Description automatically generated">
            <a:extLst>
              <a:ext uri="{FF2B5EF4-FFF2-40B4-BE49-F238E27FC236}">
                <a16:creationId xmlns:a16="http://schemas.microsoft.com/office/drawing/2014/main" id="{599D567E-C441-29C6-DD7C-C970D15F5B5E}"/>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0468523" y="4559011"/>
            <a:ext cx="892737" cy="537874"/>
          </a:xfrm>
          <a:prstGeom prst="rect">
            <a:avLst/>
          </a:prstGeom>
        </p:spPr>
      </p:pic>
      <p:pic>
        <p:nvPicPr>
          <p:cNvPr id="170" name="Picture 169" descr="Logo, company name&#10;&#10;Description automatically generated">
            <a:extLst>
              <a:ext uri="{FF2B5EF4-FFF2-40B4-BE49-F238E27FC236}">
                <a16:creationId xmlns:a16="http://schemas.microsoft.com/office/drawing/2014/main" id="{D767F955-6DEB-FB75-E832-744F15321809}"/>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9310590" y="4569292"/>
            <a:ext cx="477621" cy="488314"/>
          </a:xfrm>
          <a:prstGeom prst="rect">
            <a:avLst/>
          </a:prstGeom>
        </p:spPr>
      </p:pic>
      <p:sp>
        <p:nvSpPr>
          <p:cNvPr id="7" name="Rectangle 6">
            <a:extLst>
              <a:ext uri="{FF2B5EF4-FFF2-40B4-BE49-F238E27FC236}">
                <a16:creationId xmlns:a16="http://schemas.microsoft.com/office/drawing/2014/main" id="{75082347-BA89-8D8F-C3BA-6316C2E1C8E7}"/>
              </a:ext>
            </a:extLst>
          </p:cNvPr>
          <p:cNvSpPr/>
          <p:nvPr/>
        </p:nvSpPr>
        <p:spPr>
          <a:xfrm>
            <a:off x="684777" y="5298829"/>
            <a:ext cx="1249742" cy="665717"/>
          </a:xfrm>
          <a:prstGeom prst="rect">
            <a:avLst/>
          </a:prstGeom>
          <a:solidFill>
            <a:schemeClr val="bg1"/>
          </a:solidFill>
          <a:ln w="31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descr="A picture containing icon&#10;&#10;Description automatically generated">
            <a:extLst>
              <a:ext uri="{FF2B5EF4-FFF2-40B4-BE49-F238E27FC236}">
                <a16:creationId xmlns:a16="http://schemas.microsoft.com/office/drawing/2014/main" id="{A88A3351-67DB-B382-7B2D-ECF881E26F4C}"/>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52957" y="5368760"/>
            <a:ext cx="513332" cy="515698"/>
          </a:xfrm>
          <a:prstGeom prst="rect">
            <a:avLst/>
          </a:prstGeom>
        </p:spPr>
      </p:pic>
    </p:spTree>
    <p:extLst>
      <p:ext uri="{BB962C8B-B14F-4D97-AF65-F5344CB8AC3E}">
        <p14:creationId xmlns:p14="http://schemas.microsoft.com/office/powerpoint/2010/main" val="318571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9B8F-C894-4DD9-9A73-065FD84FD694}"/>
              </a:ext>
            </a:extLst>
          </p:cNvPr>
          <p:cNvSpPr>
            <a:spLocks noGrp="1"/>
          </p:cNvSpPr>
          <p:nvPr>
            <p:ph type="title"/>
          </p:nvPr>
        </p:nvSpPr>
        <p:spPr/>
        <p:txBody>
          <a:bodyPr/>
          <a:lstStyle/>
          <a:p>
            <a:r>
              <a:rPr lang="en-US" dirty="0"/>
              <a:t>Power of a Coalition</a:t>
            </a:r>
          </a:p>
        </p:txBody>
      </p:sp>
      <p:graphicFrame>
        <p:nvGraphicFramePr>
          <p:cNvPr id="6" name="Content Placeholder 5">
            <a:extLst>
              <a:ext uri="{FF2B5EF4-FFF2-40B4-BE49-F238E27FC236}">
                <a16:creationId xmlns:a16="http://schemas.microsoft.com/office/drawing/2014/main" id="{571CACDB-3142-452F-B069-E0E686EEAD03}"/>
              </a:ext>
            </a:extLst>
          </p:cNvPr>
          <p:cNvGraphicFramePr>
            <a:graphicFrameLocks noGrp="1"/>
          </p:cNvGraphicFramePr>
          <p:nvPr>
            <p:ph sz="quarter" idx="15"/>
          </p:nvPr>
        </p:nvGraphicFramePr>
        <p:xfrm>
          <a:off x="785813" y="1798638"/>
          <a:ext cx="10612437" cy="4481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848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9B8F-C894-4DD9-9A73-065FD84FD694}"/>
              </a:ext>
            </a:extLst>
          </p:cNvPr>
          <p:cNvSpPr>
            <a:spLocks noGrp="1"/>
          </p:cNvSpPr>
          <p:nvPr>
            <p:ph type="title"/>
          </p:nvPr>
        </p:nvSpPr>
        <p:spPr>
          <a:xfrm>
            <a:off x="742711" y="1114935"/>
            <a:ext cx="9408583" cy="526881"/>
          </a:xfrm>
        </p:spPr>
        <p:txBody>
          <a:bodyPr/>
          <a:lstStyle/>
          <a:p>
            <a:r>
              <a:rPr lang="en-US" dirty="0"/>
              <a:t>Focused on Three Policy Priorities</a:t>
            </a:r>
          </a:p>
        </p:txBody>
      </p:sp>
      <p:sp>
        <p:nvSpPr>
          <p:cNvPr id="3" name="TextBox 2">
            <a:extLst>
              <a:ext uri="{FF2B5EF4-FFF2-40B4-BE49-F238E27FC236}">
                <a16:creationId xmlns:a16="http://schemas.microsoft.com/office/drawing/2014/main" id="{D56A9706-E0EB-6476-0633-F85830F1DF3A}"/>
              </a:ext>
            </a:extLst>
          </p:cNvPr>
          <p:cNvSpPr txBox="1"/>
          <p:nvPr/>
        </p:nvSpPr>
        <p:spPr>
          <a:xfrm>
            <a:off x="1002323" y="1776046"/>
            <a:ext cx="9741877" cy="4376583"/>
          </a:xfrm>
          <a:prstGeom prst="rect">
            <a:avLst/>
          </a:prstGeom>
        </p:spPr>
        <p:txBody>
          <a:bodyPr wrap="square" rtlCol="0">
            <a:spAutoFit/>
          </a:bodyPr>
          <a:lstStyle/>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46464"/>
                </a:solidFill>
                <a:effectLst/>
                <a:uLnTx/>
                <a:uFillTx/>
                <a:latin typeface="Arial"/>
                <a:ea typeface="+mn-ea"/>
                <a:cs typeface="Arial"/>
              </a:rPr>
              <a:t>Patients with rare or genetic conditions deserve access to new FDA-approved therapies as soon as they are available. We need to mitigate state Medicaid program hurdles that limit access.</a:t>
            </a:r>
            <a:br>
              <a:rPr kumimoji="0" lang="en-US" sz="2400" b="0" i="0" u="none" strike="noStrike" kern="1200" cap="none" spc="0" normalizeH="0" baseline="0" noProof="0" dirty="0">
                <a:ln>
                  <a:noFill/>
                </a:ln>
                <a:solidFill>
                  <a:srgbClr val="646464"/>
                </a:solidFill>
                <a:effectLst/>
                <a:uLnTx/>
                <a:uFillTx/>
                <a:latin typeface="Arial"/>
                <a:ea typeface="+mn-ea"/>
                <a:cs typeface="Arial"/>
              </a:rPr>
            </a:br>
            <a:endParaRPr kumimoji="0" lang="en-US" sz="2400" b="0" i="0" u="none" strike="noStrike" kern="1200" cap="none" spc="0" normalizeH="0" baseline="0" noProof="0" dirty="0">
              <a:ln>
                <a:noFill/>
              </a:ln>
              <a:solidFill>
                <a:srgbClr val="646464"/>
              </a:solidFill>
              <a:effectLst/>
              <a:uLnTx/>
              <a:uFillTx/>
              <a:latin typeface="Arial"/>
              <a:ea typeface="+mn-ea"/>
              <a:cs typeface="Arial"/>
            </a:endParaRP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46464"/>
                </a:solidFill>
                <a:effectLst/>
                <a:uLnTx/>
                <a:uFillTx/>
                <a:latin typeface="Arial"/>
                <a:ea typeface="+mn-ea"/>
                <a:cs typeface="Arial"/>
              </a:rPr>
              <a:t>Telehealth across state lines helps ensure accurate diagnosis, good disease management, and access to the small number of rare disease experts.</a:t>
            </a: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646464"/>
              </a:solidFill>
              <a:effectLst/>
              <a:uLnTx/>
              <a:uFillTx/>
              <a:latin typeface="Arial"/>
              <a:ea typeface="+mn-ea"/>
              <a:cs typeface="Arial"/>
            </a:endParaRP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646464"/>
                </a:solidFill>
                <a:effectLst/>
                <a:uLnTx/>
                <a:uFillTx/>
                <a:latin typeface="Arial"/>
                <a:ea typeface="+mn-ea"/>
                <a:cs typeface="Arial"/>
              </a:rPr>
              <a:t>Outcomes-based arrangements offer hope for those with rare conditions to access transformative treatments including gene and cell therapies.</a:t>
            </a:r>
          </a:p>
        </p:txBody>
      </p:sp>
    </p:spTree>
    <p:extLst>
      <p:ext uri="{BB962C8B-B14F-4D97-AF65-F5344CB8AC3E}">
        <p14:creationId xmlns:p14="http://schemas.microsoft.com/office/powerpoint/2010/main" val="2931465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C14F531-1E59-4570-A7FA-F3BDFBBFB664}"/>
              </a:ext>
            </a:extLst>
          </p:cNvPr>
          <p:cNvSpPr>
            <a:spLocks noGrp="1"/>
          </p:cNvSpPr>
          <p:nvPr>
            <p:ph type="body" sz="quarter" idx="13"/>
          </p:nvPr>
        </p:nvSpPr>
        <p:spPr/>
        <p:txBody>
          <a:bodyPr/>
          <a:lstStyle/>
          <a:p>
            <a:r>
              <a:rPr lang="en-US" sz="2000" b="1" i="0" dirty="0">
                <a:solidFill>
                  <a:srgbClr val="000000"/>
                </a:solidFill>
                <a:effectLst/>
                <a:latin typeface="Arial" panose="020B0604020202020204" pitchFamily="34" charset="0"/>
                <a:cs typeface="Arial" panose="020B0604020202020204" pitchFamily="34" charset="0"/>
              </a:rPr>
              <a:t>Sloan Salzburg</a:t>
            </a:r>
            <a:endParaRPr lang="en-US" sz="20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E9117236-D46F-463F-9038-E25C30B1AECE}"/>
              </a:ext>
            </a:extLst>
          </p:cNvPr>
          <p:cNvSpPr>
            <a:spLocks noGrp="1"/>
          </p:cNvSpPr>
          <p:nvPr>
            <p:ph type="body" sz="quarter" idx="14"/>
          </p:nvPr>
        </p:nvSpPr>
        <p:spPr>
          <a:xfrm>
            <a:off x="5671752" y="1479417"/>
            <a:ext cx="6215452" cy="632162"/>
          </a:xfrm>
        </p:spPr>
        <p:txBody>
          <a:bodyPr/>
          <a:lstStyle/>
          <a:p>
            <a:r>
              <a:rPr lang="en-US" b="0" i="0" dirty="0">
                <a:solidFill>
                  <a:srgbClr val="000000"/>
                </a:solidFill>
                <a:effectLst/>
                <a:latin typeface="Arial" panose="020B0604020202020204" pitchFamily="34" charset="0"/>
                <a:cs typeface="Arial" panose="020B0604020202020204" pitchFamily="34" charset="0"/>
              </a:rPr>
              <a:t>Vice President</a:t>
            </a:r>
            <a:br>
              <a:rPr lang="en-US" b="0" i="0" dirty="0">
                <a:solidFill>
                  <a:srgbClr val="000000"/>
                </a:solidFill>
                <a:effectLst/>
                <a:latin typeface="Arial" panose="020B0604020202020204" pitchFamily="34" charset="0"/>
                <a:cs typeface="Arial" panose="020B0604020202020204" pitchFamily="34" charset="0"/>
              </a:rPr>
            </a:br>
            <a:r>
              <a:rPr lang="en-US" b="0" i="0" dirty="0">
                <a:solidFill>
                  <a:srgbClr val="000000"/>
                </a:solidFill>
                <a:effectLst/>
                <a:latin typeface="Arial" panose="020B0604020202020204" pitchFamily="34" charset="0"/>
                <a:cs typeface="Arial" panose="020B0604020202020204" pitchFamily="34" charset="0"/>
              </a:rPr>
              <a:t>Council for Affordable Health Coverage </a:t>
            </a:r>
            <a:br>
              <a:rPr lang="en-US" b="0" i="0" dirty="0">
                <a:solidFill>
                  <a:srgbClr val="000000"/>
                </a:solidFill>
                <a:effectLst/>
                <a:latin typeface="Arial" panose="020B0604020202020204" pitchFamily="34" charset="0"/>
                <a:cs typeface="Arial" panose="020B0604020202020204" pitchFamily="34" charset="0"/>
              </a:rPr>
            </a:br>
            <a:r>
              <a:rPr lang="en-US" b="0" i="0" dirty="0">
                <a:solidFill>
                  <a:srgbClr val="000000"/>
                </a:solidFill>
                <a:effectLst/>
                <a:latin typeface="Arial" panose="020B0604020202020204" pitchFamily="34" charset="0"/>
                <a:cs typeface="Arial" panose="020B0604020202020204" pitchFamily="34" charset="0"/>
              </a:rPr>
              <a:t>Campaign for Transformative Therapies</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477D023-957F-49BB-9794-86BEA5D20305}"/>
              </a:ext>
            </a:extLst>
          </p:cNvPr>
          <p:cNvSpPr txBox="1"/>
          <p:nvPr/>
        </p:nvSpPr>
        <p:spPr>
          <a:xfrm>
            <a:off x="380375" y="1179438"/>
            <a:ext cx="4349022" cy="1708160"/>
          </a:xfrm>
          <a:prstGeom prst="rect">
            <a:avLst/>
          </a:prstGeom>
          <a:noFill/>
        </p:spPr>
        <p:txBody>
          <a:bodyPr wrap="square">
            <a:spAutoFit/>
          </a:bodyPr>
          <a:lstStyle/>
          <a:p>
            <a:r>
              <a:rPr lang="en-US" sz="3500" dirty="0">
                <a:solidFill>
                  <a:schemeClr val="tx2"/>
                </a:solidFill>
                <a:latin typeface="Arial" panose="020B0604020202020204" pitchFamily="34" charset="0"/>
                <a:cs typeface="Arial" panose="020B0604020202020204" pitchFamily="34" charset="0"/>
              </a:rPr>
              <a:t>CAMPAIGN FOR TRANSFORMATIVE THERAPIES (CTT)</a:t>
            </a:r>
            <a:endParaRPr lang="en-US" sz="3500" dirty="0">
              <a:solidFill>
                <a:schemeClr val="tx2"/>
              </a:solidFill>
            </a:endParaRPr>
          </a:p>
        </p:txBody>
      </p:sp>
    </p:spTree>
    <p:extLst>
      <p:ext uri="{BB962C8B-B14F-4D97-AF65-F5344CB8AC3E}">
        <p14:creationId xmlns:p14="http://schemas.microsoft.com/office/powerpoint/2010/main" val="3207891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81C5C3-7EBA-104A-8F4E-5D234AA5805E}"/>
              </a:ext>
            </a:extLst>
          </p:cNvPr>
          <p:cNvSpPr>
            <a:spLocks noGrp="1"/>
          </p:cNvSpPr>
          <p:nvPr>
            <p:ph type="ctrTitle"/>
          </p:nvPr>
        </p:nvSpPr>
        <p:spPr>
          <a:xfrm>
            <a:off x="556532" y="643467"/>
            <a:ext cx="11210925" cy="744836"/>
          </a:xfrm>
        </p:spPr>
        <p:txBody>
          <a:bodyPr vert="horz" lIns="91440" tIns="45720" rIns="91440" bIns="45720" rtlCol="0" anchor="ctr">
            <a:normAutofit/>
          </a:bodyPr>
          <a:lstStyle/>
          <a:p>
            <a:r>
              <a:rPr lang="en-US" sz="3200" kern="1200" dirty="0">
                <a:solidFill>
                  <a:schemeClr val="bg1"/>
                </a:solidFill>
                <a:latin typeface="+mj-lt"/>
                <a:ea typeface="+mj-ea"/>
                <a:cs typeface="+mj-cs"/>
              </a:rPr>
              <a:t>Update</a:t>
            </a:r>
          </a:p>
        </p:txBody>
      </p:sp>
      <p:pic>
        <p:nvPicPr>
          <p:cNvPr id="8" name="Picture 7" descr="Text&#10;&#10;Description automatically generated">
            <a:extLst>
              <a:ext uri="{FF2B5EF4-FFF2-40B4-BE49-F238E27FC236}">
                <a16:creationId xmlns:a16="http://schemas.microsoft.com/office/drawing/2014/main" id="{60FAA78C-A413-E034-DA0B-55512AA45548}"/>
              </a:ext>
            </a:extLst>
          </p:cNvPr>
          <p:cNvPicPr>
            <a:picLocks noChangeAspect="1"/>
          </p:cNvPicPr>
          <p:nvPr/>
        </p:nvPicPr>
        <p:blipFill>
          <a:blip r:embed="rId2"/>
          <a:stretch>
            <a:fillRect/>
          </a:stretch>
        </p:blipFill>
        <p:spPr>
          <a:xfrm>
            <a:off x="1565898" y="1675227"/>
            <a:ext cx="9060203" cy="4394199"/>
          </a:xfrm>
          <a:prstGeom prst="rect">
            <a:avLst/>
          </a:prstGeom>
        </p:spPr>
      </p:pic>
    </p:spTree>
    <p:extLst>
      <p:ext uri="{BB962C8B-B14F-4D97-AF65-F5344CB8AC3E}">
        <p14:creationId xmlns:p14="http://schemas.microsoft.com/office/powerpoint/2010/main" val="3710244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47C20-E9F3-D449-86C4-D7E68A4D5CA7}"/>
              </a:ext>
            </a:extLst>
          </p:cNvPr>
          <p:cNvSpPr>
            <a:spLocks noGrp="1"/>
          </p:cNvSpPr>
          <p:nvPr>
            <p:ph type="title"/>
          </p:nvPr>
        </p:nvSpPr>
        <p:spPr>
          <a:xfrm>
            <a:off x="523480" y="633634"/>
            <a:ext cx="11145039" cy="1339584"/>
          </a:xfrm>
        </p:spPr>
        <p:txBody>
          <a:bodyPr anchor="t"/>
          <a:lstStyle/>
          <a:p>
            <a:r>
              <a:rPr lang="en-US" sz="4800" b="1" dirty="0">
                <a:solidFill>
                  <a:srgbClr val="2F6095"/>
                </a:solidFill>
                <a:latin typeface="Avenir Heavy"/>
                <a:cs typeface="Arial" panose="020B0604020202020204" pitchFamily="34" charset="0"/>
              </a:rPr>
              <a:t>About CAHC and CTT</a:t>
            </a:r>
          </a:p>
        </p:txBody>
      </p:sp>
      <p:sp>
        <p:nvSpPr>
          <p:cNvPr id="6" name="Content Placeholder 5">
            <a:extLst>
              <a:ext uri="{FF2B5EF4-FFF2-40B4-BE49-F238E27FC236}">
                <a16:creationId xmlns:a16="http://schemas.microsoft.com/office/drawing/2014/main" id="{1D0D05A2-903C-3448-8F2F-91D2F95F8178}"/>
              </a:ext>
            </a:extLst>
          </p:cNvPr>
          <p:cNvSpPr>
            <a:spLocks noGrp="1"/>
          </p:cNvSpPr>
          <p:nvPr>
            <p:ph sz="half" idx="2"/>
          </p:nvPr>
        </p:nvSpPr>
        <p:spPr>
          <a:xfrm>
            <a:off x="882158" y="1656800"/>
            <a:ext cx="4937760" cy="4421392"/>
          </a:xfrm>
        </p:spPr>
        <p:txBody>
          <a:bodyPr>
            <a:normAutofit/>
          </a:bodyPr>
          <a:lstStyle/>
          <a:p>
            <a:r>
              <a:rPr lang="en-US" sz="2000" dirty="0">
                <a:solidFill>
                  <a:srgbClr val="C00000"/>
                </a:solidFill>
                <a:latin typeface="Arial" panose="020B0604020202020204" pitchFamily="34" charset="0"/>
                <a:cs typeface="Arial" panose="020B0604020202020204" pitchFamily="34" charset="0"/>
              </a:rPr>
              <a:t>The Council for Affordable Health Coverage (CAHC) </a:t>
            </a:r>
            <a:r>
              <a:rPr lang="en-US" sz="2000" dirty="0">
                <a:latin typeface="Arial" panose="020B0604020202020204" pitchFamily="34" charset="0"/>
                <a:cs typeface="Arial" panose="020B0604020202020204" pitchFamily="34" charset="0"/>
              </a:rPr>
              <a:t>members believe that the cost of health coverage is too high and growing too fast. CAHC promotes policies that lower health costs through increased competition, informed consumers, and more choices to help promote access to affordable coverage.</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CAHC launched the</a:t>
            </a:r>
            <a:r>
              <a:rPr lang="en-US" sz="2000" dirty="0">
                <a:solidFill>
                  <a:srgbClr val="00938F"/>
                </a:solidFill>
                <a:latin typeface="Arial" panose="020B0604020202020204" pitchFamily="34" charset="0"/>
                <a:cs typeface="Arial" panose="020B0604020202020204" pitchFamily="34" charset="0"/>
              </a:rPr>
              <a:t> Campaign for Transformative Therapies (CTT) </a:t>
            </a:r>
            <a:r>
              <a:rPr lang="en-US" sz="2000" dirty="0">
                <a:latin typeface="Arial" panose="020B0604020202020204" pitchFamily="34" charset="0"/>
                <a:cs typeface="Arial" panose="020B0604020202020204" pitchFamily="34" charset="0"/>
              </a:rPr>
              <a:t>to unite payers, manufacturers, and patients around policies that improve access to and lowers the cost of gene therapies.</a:t>
            </a:r>
          </a:p>
        </p:txBody>
      </p:sp>
      <p:graphicFrame>
        <p:nvGraphicFramePr>
          <p:cNvPr id="20" name="Diagram 19">
            <a:extLst>
              <a:ext uri="{FF2B5EF4-FFF2-40B4-BE49-F238E27FC236}">
                <a16:creationId xmlns:a16="http://schemas.microsoft.com/office/drawing/2014/main" id="{D883800C-E304-9B4D-8D65-4C042E6B540A}"/>
              </a:ext>
            </a:extLst>
          </p:cNvPr>
          <p:cNvGraphicFramePr/>
          <p:nvPr>
            <p:extLst>
              <p:ext uri="{D42A27DB-BD31-4B8C-83A1-F6EECF244321}">
                <p14:modId xmlns:p14="http://schemas.microsoft.com/office/powerpoint/2010/main" val="172100762"/>
              </p:ext>
            </p:extLst>
          </p:nvPr>
        </p:nvGraphicFramePr>
        <p:xfrm>
          <a:off x="5015325" y="1073426"/>
          <a:ext cx="7411923" cy="4959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F3AA96FF-1913-3646-AE68-19D812BF4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37473"/>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8BB56AA-E9C5-2544-898C-60D67788A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31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B67461E-2A87-7FDE-5F9D-07999B87DB24}"/>
              </a:ext>
            </a:extLst>
          </p:cNvPr>
          <p:cNvPicPr>
            <a:picLocks noChangeAspect="1"/>
          </p:cNvPicPr>
          <p:nvPr/>
        </p:nvPicPr>
        <p:blipFill>
          <a:blip r:embed="rId7"/>
          <a:srcRect/>
          <a:stretch/>
        </p:blipFill>
        <p:spPr>
          <a:xfrm>
            <a:off x="7560031" y="2678680"/>
            <a:ext cx="2322509" cy="1749287"/>
          </a:xfrm>
          <a:prstGeom prst="rect">
            <a:avLst/>
          </a:prstGeom>
        </p:spPr>
      </p:pic>
    </p:spTree>
    <p:extLst>
      <p:ext uri="{BB962C8B-B14F-4D97-AF65-F5344CB8AC3E}">
        <p14:creationId xmlns:p14="http://schemas.microsoft.com/office/powerpoint/2010/main" val="2847091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MRN_PPT_Color_20120514">
  <a:themeElements>
    <a:clrScheme name="Custom 9">
      <a:dk1>
        <a:srgbClr val="646464"/>
      </a:dk1>
      <a:lt1>
        <a:sysClr val="window" lastClr="FFFFFF"/>
      </a:lt1>
      <a:dk2>
        <a:srgbClr val="353D98"/>
      </a:dk2>
      <a:lt2>
        <a:srgbClr val="F2F2F2"/>
      </a:lt2>
      <a:accent1>
        <a:srgbClr val="E6E7E8"/>
      </a:accent1>
      <a:accent2>
        <a:srgbClr val="002E56"/>
      </a:accent2>
      <a:accent3>
        <a:srgbClr val="00509C"/>
      </a:accent3>
      <a:accent4>
        <a:srgbClr val="EE304E"/>
      </a:accent4>
      <a:accent5>
        <a:srgbClr val="A9218E"/>
      </a:accent5>
      <a:accent6>
        <a:srgbClr val="F26631"/>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tailEnd type="none"/>
        </a:ln>
      </a:spPr>
      <a:bodyPr/>
      <a:lstStyle/>
      <a:style>
        <a:lnRef idx="1">
          <a:schemeClr val="dk1"/>
        </a:lnRef>
        <a:fillRef idx="0">
          <a:schemeClr val="dk1"/>
        </a:fillRef>
        <a:effectRef idx="0">
          <a:schemeClr val="dk1"/>
        </a:effectRef>
        <a:fontRef idx="minor">
          <a:schemeClr val="tx1"/>
        </a:fontRef>
      </a:style>
    </a:lnDef>
    <a:txDef>
      <a:spPr/>
      <a:bodyPr wrap="square" rtlCol="0">
        <a:spAutoFit/>
      </a:bodyPr>
      <a:lstStyle>
        <a:defPPr marL="0" marR="0" indent="0" algn="l" defTabSz="457200" rtl="0" eaLnBrk="1" fontAlgn="auto" latinLnBrk="0" hangingPunct="1">
          <a:lnSpc>
            <a:spcPct val="100000"/>
          </a:lnSpc>
          <a:spcBef>
            <a:spcPct val="20000"/>
          </a:spcBef>
          <a:spcAft>
            <a:spcPts val="0"/>
          </a:spcAft>
          <a:buClrTx/>
          <a:buSzTx/>
          <a:buFont typeface="Arial"/>
          <a:buNone/>
          <a:tabLst/>
          <a:defRPr kumimoji="0" sz="1400" i="0" u="none" strike="noStrike" kern="1200" spc="0" normalizeH="0" baseline="0" noProof="0" dirty="0" err="1" smtClean="0">
            <a:ln>
              <a:noFill/>
            </a:ln>
            <a:solidFill>
              <a:srgbClr val="646464"/>
            </a:solidFill>
            <a:effectLst/>
            <a:uLnTx/>
            <a:uFillTx/>
            <a:latin typeface="Arial"/>
            <a:ea typeface="+mn-ea"/>
            <a:cs typeface="Aria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3106</TotalTime>
  <Words>1181</Words>
  <Application>Microsoft Office PowerPoint</Application>
  <PresentationFormat>Widescreen</PresentationFormat>
  <Paragraphs>149</Paragraphs>
  <Slides>23</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Avenir Book</vt:lpstr>
      <vt:lpstr>Avenir Heavy</vt:lpstr>
      <vt:lpstr>Calibri</vt:lpstr>
      <vt:lpstr>Calibri Light</vt:lpstr>
      <vt:lpstr>Office Theme</vt:lpstr>
      <vt:lpstr>BMRN_PPT_Color_20120514</vt:lpstr>
      <vt:lpstr>PowerPoint Presentation</vt:lpstr>
      <vt:lpstr>What We’ll Cover Today</vt:lpstr>
      <vt:lpstr>RARE &amp; READY: A GENETIC CONDITION COALITION</vt:lpstr>
      <vt:lpstr>46 Members of the Rare &amp; Ready Coalition</vt:lpstr>
      <vt:lpstr>Power of a Coalition</vt:lpstr>
      <vt:lpstr>Focused on Three Policy Priorities</vt:lpstr>
      <vt:lpstr>PowerPoint Presentation</vt:lpstr>
      <vt:lpstr>Update</vt:lpstr>
      <vt:lpstr>About CAHC and CTT</vt:lpstr>
      <vt:lpstr>Value-Based Payment Arrangements 101</vt:lpstr>
      <vt:lpstr>Why Is this Important for Patients with Rare Disorders?</vt:lpstr>
      <vt:lpstr>VBPs: A Sustainable Financing Model for Transformative Therapies</vt:lpstr>
      <vt:lpstr>State Activities re: VBPs</vt:lpstr>
      <vt:lpstr>Federal Activity</vt:lpstr>
      <vt:lpstr>What can you do? </vt:lpstr>
      <vt:lpstr>Questions?</vt:lpstr>
      <vt:lpstr>HOW TO GET INVOLVED</vt:lpstr>
      <vt:lpstr>Principles for Advocating Change</vt:lpstr>
      <vt:lpstr>Effective Ways to Advocate</vt:lpstr>
      <vt:lpstr>Communicating with Legislators</vt:lpstr>
      <vt:lpstr>Leveraging Social Media</vt:lpstr>
      <vt:lpstr>Other Ways You Can Help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Focusing on Patient Outcomes: Value-Based Policies</dc:title>
  <dc:creator>Sloane Salzburg</dc:creator>
  <cp:lastModifiedBy>Kari Lato</cp:lastModifiedBy>
  <cp:revision>24</cp:revision>
  <dcterms:created xsi:type="dcterms:W3CDTF">2021-05-25T14:20:10Z</dcterms:created>
  <dcterms:modified xsi:type="dcterms:W3CDTF">2023-04-25T18:03:41Z</dcterms:modified>
</cp:coreProperties>
</file>